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3"/>
  </p:notesMasterIdLst>
  <p:sldIdLst>
    <p:sldId id="256" r:id="rId2"/>
    <p:sldId id="265" r:id="rId3"/>
    <p:sldId id="257" r:id="rId4"/>
    <p:sldId id="287" r:id="rId5"/>
    <p:sldId id="286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8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9" r:id="rId26"/>
    <p:sldId id="280" r:id="rId27"/>
    <p:sldId id="278" r:id="rId28"/>
    <p:sldId id="282" r:id="rId29"/>
    <p:sldId id="283" r:id="rId30"/>
    <p:sldId id="281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0D3"/>
    <a:srgbClr val="FFFFFF"/>
    <a:srgbClr val="632523"/>
    <a:srgbClr val="21254C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8FCF-B4D5-42AB-B0C0-AD3B16ECB318}" v="50" dt="2026-02-26T17:20:06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05" autoAdjust="0"/>
  </p:normalViewPr>
  <p:slideViewPr>
    <p:cSldViewPr snapToGrid="0">
      <p:cViewPr>
        <p:scale>
          <a:sx n="75" d="100"/>
          <a:sy n="75" d="100"/>
        </p:scale>
        <p:origin x="974" y="1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Manuel Cabrera Martinez" userId="de830f41c0398f66" providerId="LiveId" clId="{1240F3F0-8636-4DC8-9D60-106172F8E104}"/>
    <pc:docChg chg="undo custSel addSld modSld">
      <pc:chgData name="Joan Manuel Cabrera Martinez" userId="de830f41c0398f66" providerId="LiveId" clId="{1240F3F0-8636-4DC8-9D60-106172F8E104}" dt="2026-02-26T17:20:06.130" v="178" actId="338"/>
      <pc:docMkLst>
        <pc:docMk/>
      </pc:docMkLst>
      <pc:sldChg chg="modSp mod">
        <pc:chgData name="Joan Manuel Cabrera Martinez" userId="de830f41c0398f66" providerId="LiveId" clId="{1240F3F0-8636-4DC8-9D60-106172F8E104}" dt="2026-02-16T04:42:07.161" v="119" actId="20577"/>
        <pc:sldMkLst>
          <pc:docMk/>
          <pc:sldMk cId="1584556231" sldId="258"/>
        </pc:sldMkLst>
        <pc:spChg chg="mod">
          <ac:chgData name="Joan Manuel Cabrera Martinez" userId="de830f41c0398f66" providerId="LiveId" clId="{1240F3F0-8636-4DC8-9D60-106172F8E104}" dt="2026-02-16T04:42:07.161" v="119" actId="20577"/>
          <ac:spMkLst>
            <pc:docMk/>
            <pc:sldMk cId="1584556231" sldId="258"/>
            <ac:spMk id="15" creationId="{D81C6B18-0FE1-1CE0-93B3-77ACA1A73045}"/>
          </ac:spMkLst>
        </pc:spChg>
      </pc:sldChg>
      <pc:sldChg chg="modSp add mod">
        <pc:chgData name="Joan Manuel Cabrera Martinez" userId="de830f41c0398f66" providerId="LiveId" clId="{1240F3F0-8636-4DC8-9D60-106172F8E104}" dt="2026-02-16T04:20:22.218" v="8" actId="20577"/>
        <pc:sldMkLst>
          <pc:docMk/>
          <pc:sldMk cId="2663134348" sldId="265"/>
        </pc:sldMkLst>
        <pc:spChg chg="mod">
          <ac:chgData name="Joan Manuel Cabrera Martinez" userId="de830f41c0398f66" providerId="LiveId" clId="{1240F3F0-8636-4DC8-9D60-106172F8E104}" dt="2026-02-16T04:20:13.883" v="2" actId="1076"/>
          <ac:spMkLst>
            <pc:docMk/>
            <pc:sldMk cId="2663134348" sldId="265"/>
            <ac:spMk id="4" creationId="{C38D4E78-4638-3D97-74D3-3448603B0223}"/>
          </ac:spMkLst>
        </pc:spChg>
        <pc:graphicFrameChg chg="mod">
          <ac:chgData name="Joan Manuel Cabrera Martinez" userId="de830f41c0398f66" providerId="LiveId" clId="{1240F3F0-8636-4DC8-9D60-106172F8E104}" dt="2026-02-16T04:20:22.218" v="8" actId="20577"/>
          <ac:graphicFrameMkLst>
            <pc:docMk/>
            <pc:sldMk cId="2663134348" sldId="265"/>
            <ac:graphicFrameMk id="8" creationId="{2C114087-376E-7C90-C13A-3BC902746EAE}"/>
          </ac:graphicFrameMkLst>
        </pc:graphicFrameChg>
      </pc:sldChg>
      <pc:sldChg chg="modSp mod">
        <pc:chgData name="Joan Manuel Cabrera Martinez" userId="de830f41c0398f66" providerId="LiveId" clId="{1240F3F0-8636-4DC8-9D60-106172F8E104}" dt="2026-02-16T04:40:26.386" v="51" actId="313"/>
        <pc:sldMkLst>
          <pc:docMk/>
          <pc:sldMk cId="1037527129" sldId="278"/>
        </pc:sldMkLst>
        <pc:graphicFrameChg chg="modGraphic">
          <ac:chgData name="Joan Manuel Cabrera Martinez" userId="de830f41c0398f66" providerId="LiveId" clId="{1240F3F0-8636-4DC8-9D60-106172F8E104}" dt="2026-02-16T04:40:26.386" v="51" actId="313"/>
          <ac:graphicFrameMkLst>
            <pc:docMk/>
            <pc:sldMk cId="1037527129" sldId="278"/>
            <ac:graphicFrameMk id="6" creationId="{9ABAB604-2E0F-C312-2213-23F5BC8A1716}"/>
          </ac:graphicFrameMkLst>
        </pc:graphicFrameChg>
      </pc:sldChg>
      <pc:sldChg chg="addSp delSp modSp mod">
        <pc:chgData name="Joan Manuel Cabrera Martinez" userId="de830f41c0398f66" providerId="LiveId" clId="{1240F3F0-8636-4DC8-9D60-106172F8E104}" dt="2026-02-26T17:20:06.130" v="178" actId="338"/>
        <pc:sldMkLst>
          <pc:docMk/>
          <pc:sldMk cId="1306059901" sldId="280"/>
        </pc:sldMkLst>
        <pc:spChg chg="add del mod">
          <ac:chgData name="Joan Manuel Cabrera Martinez" userId="de830f41c0398f66" providerId="LiveId" clId="{1240F3F0-8636-4DC8-9D60-106172F8E104}" dt="2026-02-26T17:10:07.998" v="126" actId="478"/>
          <ac:spMkLst>
            <pc:docMk/>
            <pc:sldMk cId="1306059901" sldId="280"/>
            <ac:spMk id="3" creationId="{09669A00-6039-CB99-E124-53C5D7AC6B6F}"/>
          </ac:spMkLst>
        </pc:spChg>
        <pc:spChg chg="add mod topLvl">
          <ac:chgData name="Joan Manuel Cabrera Martinez" userId="de830f41c0398f66" providerId="LiveId" clId="{1240F3F0-8636-4DC8-9D60-106172F8E104}" dt="2026-02-26T17:20:06.130" v="178" actId="338"/>
          <ac:spMkLst>
            <pc:docMk/>
            <pc:sldMk cId="1306059901" sldId="280"/>
            <ac:spMk id="4" creationId="{F253B947-D8C6-DF28-D80F-5E8F317C5E93}"/>
          </ac:spMkLst>
        </pc:spChg>
        <pc:spChg chg="add del mod topLvl">
          <ac:chgData name="Joan Manuel Cabrera Martinez" userId="de830f41c0398f66" providerId="LiveId" clId="{1240F3F0-8636-4DC8-9D60-106172F8E104}" dt="2026-02-26T17:20:06.130" v="178" actId="338"/>
          <ac:spMkLst>
            <pc:docMk/>
            <pc:sldMk cId="1306059901" sldId="280"/>
            <ac:spMk id="5" creationId="{CE018D08-A6CF-1CCA-5C97-83BAC33B163A}"/>
          </ac:spMkLst>
        </pc:spChg>
        <pc:spChg chg="add del mod topLvl">
          <ac:chgData name="Joan Manuel Cabrera Martinez" userId="de830f41c0398f66" providerId="LiveId" clId="{1240F3F0-8636-4DC8-9D60-106172F8E104}" dt="2026-02-26T17:20:06.130" v="178" actId="338"/>
          <ac:spMkLst>
            <pc:docMk/>
            <pc:sldMk cId="1306059901" sldId="280"/>
            <ac:spMk id="6" creationId="{1E359CC2-5436-87AF-43D0-99716B41C394}"/>
          </ac:spMkLst>
        </pc:spChg>
        <pc:spChg chg="add del mod topLvl">
          <ac:chgData name="Joan Manuel Cabrera Martinez" userId="de830f41c0398f66" providerId="LiveId" clId="{1240F3F0-8636-4DC8-9D60-106172F8E104}" dt="2026-02-26T17:20:06.130" v="178" actId="338"/>
          <ac:spMkLst>
            <pc:docMk/>
            <pc:sldMk cId="1306059901" sldId="280"/>
            <ac:spMk id="7" creationId="{153E6BE0-A37E-0CBA-1F57-C4A8D96AE3A7}"/>
          </ac:spMkLst>
        </pc:spChg>
        <pc:spChg chg="add del mod topLvl">
          <ac:chgData name="Joan Manuel Cabrera Martinez" userId="de830f41c0398f66" providerId="LiveId" clId="{1240F3F0-8636-4DC8-9D60-106172F8E104}" dt="2026-02-26T17:20:06.130" v="178" actId="338"/>
          <ac:spMkLst>
            <pc:docMk/>
            <pc:sldMk cId="1306059901" sldId="280"/>
            <ac:spMk id="8" creationId="{9869FE21-D3DF-6045-DDF4-059F9DA9D77F}"/>
          </ac:spMkLst>
        </pc:spChg>
        <pc:spChg chg="add del mod">
          <ac:chgData name="Joan Manuel Cabrera Martinez" userId="de830f41c0398f66" providerId="LiveId" clId="{1240F3F0-8636-4DC8-9D60-106172F8E104}" dt="2026-02-26T17:18:41.266" v="169" actId="478"/>
          <ac:spMkLst>
            <pc:docMk/>
            <pc:sldMk cId="1306059901" sldId="280"/>
            <ac:spMk id="13" creationId="{816C3753-C713-478F-5B14-5B7383EC9705}"/>
          </ac:spMkLst>
        </pc:spChg>
        <pc:grpChg chg="add del mod">
          <ac:chgData name="Joan Manuel Cabrera Martinez" userId="de830f41c0398f66" providerId="LiveId" clId="{1240F3F0-8636-4DC8-9D60-106172F8E104}" dt="2026-02-26T17:17:53.662" v="148" actId="165"/>
          <ac:grpSpMkLst>
            <pc:docMk/>
            <pc:sldMk cId="1306059901" sldId="280"/>
            <ac:grpSpMk id="9" creationId="{46293351-AAAE-5C3D-BF79-FE0B57D3D80E}"/>
          </ac:grpSpMkLst>
        </pc:grpChg>
        <pc:grpChg chg="add del mod">
          <ac:chgData name="Joan Manuel Cabrera Martinez" userId="de830f41c0398f66" providerId="LiveId" clId="{1240F3F0-8636-4DC8-9D60-106172F8E104}" dt="2026-02-26T17:18:42.560" v="172" actId="338"/>
          <ac:grpSpMkLst>
            <pc:docMk/>
            <pc:sldMk cId="1306059901" sldId="280"/>
            <ac:grpSpMk id="10" creationId="{372EF778-AF1A-1E86-F13D-AAEDE8D375F1}"/>
          </ac:grpSpMkLst>
        </pc:grpChg>
        <pc:grpChg chg="add del mod topLvl">
          <ac:chgData name="Joan Manuel Cabrera Martinez" userId="de830f41c0398f66" providerId="LiveId" clId="{1240F3F0-8636-4DC8-9D60-106172F8E104}" dt="2026-02-26T17:19:57.316" v="177" actId="165"/>
          <ac:grpSpMkLst>
            <pc:docMk/>
            <pc:sldMk cId="1306059901" sldId="280"/>
            <ac:grpSpMk id="14" creationId="{C28A3F5C-2B8B-5023-4814-EED312453E5B}"/>
          </ac:grpSpMkLst>
        </pc:grpChg>
        <pc:grpChg chg="add del mod">
          <ac:chgData name="Joan Manuel Cabrera Martinez" userId="de830f41c0398f66" providerId="LiveId" clId="{1240F3F0-8636-4DC8-9D60-106172F8E104}" dt="2026-02-26T17:19:42.570" v="176" actId="165"/>
          <ac:grpSpMkLst>
            <pc:docMk/>
            <pc:sldMk cId="1306059901" sldId="280"/>
            <ac:grpSpMk id="15" creationId="{A4CD8D88-AA60-C46F-6864-743FE0937657}"/>
          </ac:grpSpMkLst>
        </pc:grpChg>
        <pc:grpChg chg="add del mod">
          <ac:chgData name="Joan Manuel Cabrera Martinez" userId="de830f41c0398f66" providerId="LiveId" clId="{1240F3F0-8636-4DC8-9D60-106172F8E104}" dt="2026-02-26T17:19:42.570" v="176" actId="165"/>
          <ac:grpSpMkLst>
            <pc:docMk/>
            <pc:sldMk cId="1306059901" sldId="280"/>
            <ac:grpSpMk id="16" creationId="{4DE331D7-C75F-F6AE-CBB5-AC92D1D5B178}"/>
          </ac:grpSpMkLst>
        </pc:grpChg>
        <pc:grpChg chg="add mod">
          <ac:chgData name="Joan Manuel Cabrera Martinez" userId="de830f41c0398f66" providerId="LiveId" clId="{1240F3F0-8636-4DC8-9D60-106172F8E104}" dt="2026-02-26T17:20:06.130" v="178" actId="338"/>
          <ac:grpSpMkLst>
            <pc:docMk/>
            <pc:sldMk cId="1306059901" sldId="280"/>
            <ac:grpSpMk id="17" creationId="{414EED67-0BB6-15A0-EB19-B0E39E87D115}"/>
          </ac:grpSpMkLst>
        </pc:grpChg>
        <pc:grpChg chg="mod">
          <ac:chgData name="Joan Manuel Cabrera Martinez" userId="de830f41c0398f66" providerId="LiveId" clId="{1240F3F0-8636-4DC8-9D60-106172F8E104}" dt="2026-02-26T17:20:06.130" v="178" actId="338"/>
          <ac:grpSpMkLst>
            <pc:docMk/>
            <pc:sldMk cId="1306059901" sldId="280"/>
            <ac:grpSpMk id="18" creationId="{D66EF354-80FD-0815-4418-219E14455874}"/>
          </ac:grpSpMkLst>
        </pc:grpChg>
        <pc:grpChg chg="add mod">
          <ac:chgData name="Joan Manuel Cabrera Martinez" userId="de830f41c0398f66" providerId="LiveId" clId="{1240F3F0-8636-4DC8-9D60-106172F8E104}" dt="2026-02-26T17:20:06.130" v="178" actId="338"/>
          <ac:grpSpMkLst>
            <pc:docMk/>
            <pc:sldMk cId="1306059901" sldId="280"/>
            <ac:grpSpMk id="19" creationId="{0A43CE8C-3B4D-1165-BDBF-847D70246B68}"/>
          </ac:grpSpMkLst>
        </pc:grpChg>
        <pc:picChg chg="add del mod">
          <ac:chgData name="Joan Manuel Cabrera Martinez" userId="de830f41c0398f66" providerId="LiveId" clId="{1240F3F0-8636-4DC8-9D60-106172F8E104}" dt="2026-02-26T17:18:42.082" v="171" actId="22"/>
          <ac:picMkLst>
            <pc:docMk/>
            <pc:sldMk cId="1306059901" sldId="280"/>
            <ac:picMk id="12" creationId="{D550D10A-718B-AA44-9C99-D3CE73F9C319}"/>
          </ac:picMkLst>
        </pc:picChg>
        <pc:picChg chg="add del mod">
          <ac:chgData name="Joan Manuel Cabrera Martinez" userId="de830f41c0398f66" providerId="LiveId" clId="{1240F3F0-8636-4DC8-9D60-106172F8E104}" dt="2026-02-26T17:18:41.642" v="170" actId="478"/>
          <ac:picMkLst>
            <pc:docMk/>
            <pc:sldMk cId="1306059901" sldId="280"/>
            <ac:picMk id="4098" creationId="{445BD165-F395-6CB7-B90F-823ABFB8D717}"/>
          </ac:picMkLst>
        </pc:picChg>
      </pc:sldChg>
      <pc:sldChg chg="addSp delSp modSp mod">
        <pc:chgData name="Joan Manuel Cabrera Martinez" userId="de830f41c0398f66" providerId="LiveId" clId="{1240F3F0-8636-4DC8-9D60-106172F8E104}" dt="2026-02-16T04:40:05.715" v="50" actId="313"/>
        <pc:sldMkLst>
          <pc:docMk/>
          <pc:sldMk cId="3360482828" sldId="286"/>
        </pc:sldMkLst>
        <pc:spChg chg="add mod">
          <ac:chgData name="Joan Manuel Cabrera Martinez" userId="de830f41c0398f66" providerId="LiveId" clId="{1240F3F0-8636-4DC8-9D60-106172F8E104}" dt="2026-02-16T04:40:05.715" v="50" actId="313"/>
          <ac:spMkLst>
            <pc:docMk/>
            <pc:sldMk cId="3360482828" sldId="286"/>
            <ac:spMk id="4" creationId="{53DC78E9-E234-4B54-ED3D-04CA9CAEFE42}"/>
          </ac:spMkLst>
        </pc:spChg>
        <pc:grpChg chg="add mod">
          <ac:chgData name="Joan Manuel Cabrera Martinez" userId="de830f41c0398f66" providerId="LiveId" clId="{1240F3F0-8636-4DC8-9D60-106172F8E104}" dt="2026-02-16T04:39:22.621" v="32" actId="1076"/>
          <ac:grpSpMkLst>
            <pc:docMk/>
            <pc:sldMk cId="3360482828" sldId="286"/>
            <ac:grpSpMk id="3" creationId="{C8116D91-ACCB-B8B6-224A-D54DF88320CA}"/>
          </ac:grpSpMkLst>
        </pc:grpChg>
        <pc:picChg chg="add mod">
          <ac:chgData name="Joan Manuel Cabrera Martinez" userId="de830f41c0398f66" providerId="LiveId" clId="{1240F3F0-8636-4DC8-9D60-106172F8E104}" dt="2026-02-16T04:39:22.621" v="32" actId="1076"/>
          <ac:picMkLst>
            <pc:docMk/>
            <pc:sldMk cId="3360482828" sldId="286"/>
            <ac:picMk id="2" creationId="{DFA4CBB5-EE6E-3E1B-6FCA-37D099517FDF}"/>
          </ac:picMkLst>
        </pc:picChg>
        <pc:picChg chg="mod topLvl">
          <ac:chgData name="Joan Manuel Cabrera Martinez" userId="de830f41c0398f66" providerId="LiveId" clId="{1240F3F0-8636-4DC8-9D60-106172F8E104}" dt="2026-02-16T04:39:22.621" v="32" actId="1076"/>
          <ac:picMkLst>
            <pc:docMk/>
            <pc:sldMk cId="3360482828" sldId="286"/>
            <ac:picMk id="1026" creationId="{D61DDD73-517C-9031-CA86-72C8B69DCE0A}"/>
          </ac:picMkLst>
        </pc:picChg>
      </pc:sldChg>
      <pc:sldChg chg="addSp delSp mod">
        <pc:chgData name="Joan Manuel Cabrera Martinez" userId="de830f41c0398f66" providerId="LiveId" clId="{1240F3F0-8636-4DC8-9D60-106172F8E104}" dt="2026-02-23T18:44:46.632" v="121" actId="21"/>
        <pc:sldMkLst>
          <pc:docMk/>
          <pc:sldMk cId="4011287860" sldId="287"/>
        </pc:sldMkLst>
        <pc:picChg chg="add del">
          <ac:chgData name="Joan Manuel Cabrera Martinez" userId="de830f41c0398f66" providerId="LiveId" clId="{1240F3F0-8636-4DC8-9D60-106172F8E104}" dt="2026-02-23T18:44:46.632" v="121" actId="21"/>
          <ac:picMkLst>
            <pc:docMk/>
            <pc:sldMk cId="4011287860" sldId="287"/>
            <ac:picMk id="8" creationId="{7F7A5280-B2D0-2661-51E0-CFF6598A942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score - 100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Total score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1-F2FB-44E5-862B-25A85F50B1C4}"/>
              </c:ext>
            </c:extLst>
          </c:dPt>
          <c:dPt>
            <c:idx val="1"/>
            <c:bubble3D val="0"/>
            <c:spPr>
              <a:solidFill>
                <a:schemeClr val="accent2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1-8DF3-4107-B630-495BEFA1935E}"/>
              </c:ext>
            </c:extLst>
          </c:dPt>
          <c:dPt>
            <c:idx val="2"/>
            <c:bubble3D val="0"/>
            <c:spPr>
              <a:solidFill>
                <a:schemeClr val="accent3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5-F2FB-44E5-862B-25A85F50B1C4}"/>
              </c:ext>
            </c:extLst>
          </c:dPt>
          <c:dPt>
            <c:idx val="3"/>
            <c:bubble3D val="0"/>
            <c:spPr>
              <a:solidFill>
                <a:schemeClr val="accent4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7-F2FB-44E5-862B-25A85F50B1C4}"/>
              </c:ext>
            </c:extLst>
          </c:dPt>
          <c:dPt>
            <c:idx val="4"/>
            <c:bubble3D val="0"/>
            <c:spPr>
              <a:solidFill>
                <a:schemeClr val="accent5">
                  <a:shade val="80000"/>
                  <a:satMod val="150000"/>
                </a:schemeClr>
              </a:solidFill>
              <a:ln>
                <a:noFill/>
              </a:ln>
              <a:effectLst>
                <a:outerShdw blurRad="50800" dist="38100" dir="27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/>
              </a:scene3d>
              <a:sp3d prstMaterial="flat">
                <a:bevelT w="57150" h="114300" prst="riblet"/>
              </a:sp3d>
            </c:spPr>
            <c:extLst>
              <c:ext xmlns:c16="http://schemas.microsoft.com/office/drawing/2014/chart" uri="{C3380CC4-5D6E-409C-BE32-E72D297353CC}">
                <c16:uniqueId val="{00000002-8DF3-4107-B630-495BEFA1935E}"/>
              </c:ext>
            </c:extLst>
          </c:dPt>
          <c:dLbls>
            <c:delete val="1"/>
          </c:dLbls>
          <c:cat>
            <c:strRef>
              <c:f>Hoja1!$A$2:$A$6</c:f>
              <c:strCache>
                <c:ptCount val="5"/>
                <c:pt idx="0">
                  <c:v>Written</c:v>
                </c:pt>
                <c:pt idx="1">
                  <c:v>Cambridge</c:v>
                </c:pt>
                <c:pt idx="2">
                  <c:v>Quiz</c:v>
                </c:pt>
                <c:pt idx="3">
                  <c:v>Speaking</c:v>
                </c:pt>
                <c:pt idx="4">
                  <c:v>Participations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3-4107-B630-495BEFA1935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E7569-1CA6-4D95-8006-37668BCC138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D5ECFC1-3EEE-48E1-A563-2DCD98CB0D88}">
      <dgm:prSet phldrT="[Texto]"/>
      <dgm:spPr/>
      <dgm:t>
        <a:bodyPr/>
        <a:lstStyle/>
        <a:p>
          <a:r>
            <a:rPr lang="en-US" noProof="0" dirty="0"/>
            <a:t>Common Phrases</a:t>
          </a:r>
        </a:p>
      </dgm:t>
    </dgm:pt>
    <dgm:pt modelId="{BD2F1BC3-B448-4D88-8F5B-8B23DE4CB1DC}" type="parTrans" cxnId="{F24EC18A-E5EA-4AEC-A6CA-8ADA74A0B2C0}">
      <dgm:prSet/>
      <dgm:spPr/>
      <dgm:t>
        <a:bodyPr/>
        <a:lstStyle/>
        <a:p>
          <a:endParaRPr lang="en-US"/>
        </a:p>
      </dgm:t>
    </dgm:pt>
    <dgm:pt modelId="{628C9746-25C6-4250-80A8-76BF3C0B1E08}" type="sibTrans" cxnId="{F24EC18A-E5EA-4AEC-A6CA-8ADA74A0B2C0}">
      <dgm:prSet/>
      <dgm:spPr/>
      <dgm:t>
        <a:bodyPr/>
        <a:lstStyle/>
        <a:p>
          <a:endParaRPr lang="en-US"/>
        </a:p>
      </dgm:t>
    </dgm:pt>
    <dgm:pt modelId="{96D39D78-B15C-4EDC-B038-F02E0697944A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think…</a:t>
          </a:r>
          <a:endParaRPr lang="en-US" noProof="0" dirty="0"/>
        </a:p>
      </dgm:t>
    </dgm:pt>
    <dgm:pt modelId="{108DBA21-F036-4B30-9C98-5B8780699FD0}" type="parTrans" cxnId="{99646DBA-6139-4643-BFFD-001BA3D9AF7B}">
      <dgm:prSet/>
      <dgm:spPr/>
      <dgm:t>
        <a:bodyPr/>
        <a:lstStyle/>
        <a:p>
          <a:endParaRPr lang="en-US"/>
        </a:p>
      </dgm:t>
    </dgm:pt>
    <dgm:pt modelId="{316153EB-8F71-483F-AFA0-0E77C2737B56}" type="sibTrans" cxnId="{99646DBA-6139-4643-BFFD-001BA3D9AF7B}">
      <dgm:prSet/>
      <dgm:spPr/>
      <dgm:t>
        <a:bodyPr/>
        <a:lstStyle/>
        <a:p>
          <a:endParaRPr lang="en-US"/>
        </a:p>
      </dgm:t>
    </dgm:pt>
    <dgm:pt modelId="{777A6A34-72BC-4BFB-A3D6-D1DD7EBDFA7F}">
      <dgm:prSet phldrT="[Texto]"/>
      <dgm:spPr/>
      <dgm:t>
        <a:bodyPr/>
        <a:lstStyle/>
        <a:p>
          <a:r>
            <a:rPr lang="en-US" noProof="0" dirty="0"/>
            <a:t>Formal Phrases</a:t>
          </a:r>
        </a:p>
      </dgm:t>
    </dgm:pt>
    <dgm:pt modelId="{C5DA342B-C672-49CC-AE76-B98A12042137}" type="parTrans" cxnId="{95199B18-4E39-42D7-A062-0275B5FD56BA}">
      <dgm:prSet/>
      <dgm:spPr/>
      <dgm:t>
        <a:bodyPr/>
        <a:lstStyle/>
        <a:p>
          <a:endParaRPr lang="en-US"/>
        </a:p>
      </dgm:t>
    </dgm:pt>
    <dgm:pt modelId="{B0A046CE-2116-4F95-AAD7-A8B170FF6C61}" type="sibTrans" cxnId="{95199B18-4E39-42D7-A062-0275B5FD56BA}">
      <dgm:prSet/>
      <dgm:spPr/>
      <dgm:t>
        <a:bodyPr/>
        <a:lstStyle/>
        <a:p>
          <a:endParaRPr lang="en-US"/>
        </a:p>
      </dgm:t>
    </dgm:pt>
    <dgm:pt modelId="{4F76CF29-6E63-4809-86EA-54DD4CAF2C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believe…</a:t>
          </a:r>
          <a:endParaRPr lang="en-US" b="0" i="0" noProof="0" dirty="0"/>
        </a:p>
      </dgm:t>
    </dgm:pt>
    <dgm:pt modelId="{204D9503-3A15-4DE3-8106-0113D3FD8AEA}" type="parTrans" cxnId="{7BFC51F4-6311-4BD0-A2D9-ADF2FA2FA3EB}">
      <dgm:prSet/>
      <dgm:spPr/>
      <dgm:t>
        <a:bodyPr/>
        <a:lstStyle/>
        <a:p>
          <a:endParaRPr lang="en-US"/>
        </a:p>
      </dgm:t>
    </dgm:pt>
    <dgm:pt modelId="{77931F58-6ABD-458D-883E-E915846A2255}" type="sibTrans" cxnId="{7BFC51F4-6311-4BD0-A2D9-ADF2FA2FA3EB}">
      <dgm:prSet/>
      <dgm:spPr/>
      <dgm:t>
        <a:bodyPr/>
        <a:lstStyle/>
        <a:p>
          <a:endParaRPr lang="en-US"/>
        </a:p>
      </dgm:t>
    </dgm:pt>
    <dgm:pt modelId="{7BF7BC34-9F1C-4DD1-9189-5F0488202BD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feel…</a:t>
          </a:r>
          <a:endParaRPr lang="en-US" b="0" i="0" noProof="0" dirty="0"/>
        </a:p>
      </dgm:t>
    </dgm:pt>
    <dgm:pt modelId="{6DCFC001-5A7C-45D4-94F0-880D01042B31}" type="parTrans" cxnId="{D077FAF1-2A64-47A8-AD8A-DD438EF41536}">
      <dgm:prSet/>
      <dgm:spPr/>
      <dgm:t>
        <a:bodyPr/>
        <a:lstStyle/>
        <a:p>
          <a:endParaRPr lang="en-US"/>
        </a:p>
      </dgm:t>
    </dgm:pt>
    <dgm:pt modelId="{A067B38C-2499-4DE9-A0F7-4E3B8E73C999}" type="sibTrans" cxnId="{D077FAF1-2A64-47A8-AD8A-DD438EF41536}">
      <dgm:prSet/>
      <dgm:spPr/>
      <dgm:t>
        <a:bodyPr/>
        <a:lstStyle/>
        <a:p>
          <a:endParaRPr lang="en-US"/>
        </a:p>
      </dgm:t>
    </dgm:pt>
    <dgm:pt modelId="{C5BE3796-4173-43BF-91A7-D45DEEFFCC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In my opinion…</a:t>
          </a:r>
          <a:endParaRPr lang="en-US" b="0" i="0" noProof="0" dirty="0"/>
        </a:p>
      </dgm:t>
    </dgm:pt>
    <dgm:pt modelId="{D55EC44E-D7EA-4E96-B51C-A0A0E8398700}" type="parTrans" cxnId="{B2316A08-2825-4807-997F-08F81ACD8719}">
      <dgm:prSet/>
      <dgm:spPr/>
      <dgm:t>
        <a:bodyPr/>
        <a:lstStyle/>
        <a:p>
          <a:endParaRPr lang="en-US"/>
        </a:p>
      </dgm:t>
    </dgm:pt>
    <dgm:pt modelId="{5489D945-E93D-4CF4-9FD6-9567B495670A}" type="sibTrans" cxnId="{B2316A08-2825-4807-997F-08F81ACD8719}">
      <dgm:prSet/>
      <dgm:spPr/>
      <dgm:t>
        <a:bodyPr/>
        <a:lstStyle/>
        <a:p>
          <a:endParaRPr lang="en-US"/>
        </a:p>
      </dgm:t>
    </dgm:pt>
    <dgm:pt modelId="{3AB7D438-2BCC-4D00-ABA6-D83741110D7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would say…</a:t>
          </a:r>
          <a:endParaRPr lang="en-US" b="0" i="0" noProof="0" dirty="0"/>
        </a:p>
      </dgm:t>
    </dgm:pt>
    <dgm:pt modelId="{DAF4A86A-ED2A-4485-9E95-0C11B886A6AD}" type="parTrans" cxnId="{5F273BDD-FBC0-4437-8B82-43C91FC443E6}">
      <dgm:prSet/>
      <dgm:spPr/>
      <dgm:t>
        <a:bodyPr/>
        <a:lstStyle/>
        <a:p>
          <a:endParaRPr lang="en-US"/>
        </a:p>
      </dgm:t>
    </dgm:pt>
    <dgm:pt modelId="{9D52E454-6F92-4E9E-9E7F-5F97FFB3C297}" type="sibTrans" cxnId="{5F273BDD-FBC0-4437-8B82-43C91FC443E6}">
      <dgm:prSet/>
      <dgm:spPr/>
      <dgm:t>
        <a:bodyPr/>
        <a:lstStyle/>
        <a:p>
          <a:endParaRPr lang="en-US"/>
        </a:p>
      </dgm:t>
    </dgm:pt>
    <dgm:pt modelId="{14D839B4-A697-46FF-BAA3-8A7766B7DBF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From my point of view…</a:t>
          </a:r>
          <a:endParaRPr lang="en-US" b="0" i="0" noProof="0" dirty="0"/>
        </a:p>
      </dgm:t>
    </dgm:pt>
    <dgm:pt modelId="{9C4C9B01-A9F3-4462-BD4C-4AFDACA8D765}" type="parTrans" cxnId="{DEA4A0C5-14E7-4AEE-9086-C5D894C66F6E}">
      <dgm:prSet/>
      <dgm:spPr/>
      <dgm:t>
        <a:bodyPr/>
        <a:lstStyle/>
        <a:p>
          <a:endParaRPr lang="en-US"/>
        </a:p>
      </dgm:t>
    </dgm:pt>
    <dgm:pt modelId="{DAA4572E-9A4B-4823-8A3F-2547AAD6E254}" type="sibTrans" cxnId="{DEA4A0C5-14E7-4AEE-9086-C5D894C66F6E}">
      <dgm:prSet/>
      <dgm:spPr/>
      <dgm:t>
        <a:bodyPr/>
        <a:lstStyle/>
        <a:p>
          <a:endParaRPr lang="en-US"/>
        </a:p>
      </dgm:t>
    </dgm:pt>
    <dgm:pt modelId="{4E4849BC-C917-4AA2-B97B-F3B058EDAB8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From my perspective…</a:t>
          </a:r>
          <a:endParaRPr lang="en-US" b="0" i="0" noProof="0" dirty="0"/>
        </a:p>
      </dgm:t>
    </dgm:pt>
    <dgm:pt modelId="{78DB42B6-CD9C-4FB0-A616-F9C6BCF62D3E}" type="parTrans" cxnId="{47439F6A-F581-48E5-844C-F7CBB3F9625C}">
      <dgm:prSet/>
      <dgm:spPr/>
      <dgm:t>
        <a:bodyPr/>
        <a:lstStyle/>
        <a:p>
          <a:endParaRPr lang="en-US"/>
        </a:p>
      </dgm:t>
    </dgm:pt>
    <dgm:pt modelId="{3C2F91E9-724F-4DE5-9487-E5A666F1AA4A}" type="sibTrans" cxnId="{47439F6A-F581-48E5-844C-F7CBB3F9625C}">
      <dgm:prSet/>
      <dgm:spPr/>
      <dgm:t>
        <a:bodyPr/>
        <a:lstStyle/>
        <a:p>
          <a:endParaRPr lang="en-US"/>
        </a:p>
      </dgm:t>
    </dgm:pt>
    <dgm:pt modelId="{82905B86-E0D3-47C1-86E4-3F23600A2A2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In my view…</a:t>
          </a:r>
          <a:endParaRPr lang="en-US" b="0" i="0" noProof="0" dirty="0"/>
        </a:p>
      </dgm:t>
    </dgm:pt>
    <dgm:pt modelId="{DD8D59B4-D2CA-45D9-9042-DB380E0DA378}" type="parTrans" cxnId="{F48960C6-16DE-43CC-A8D9-57B4A7FA6997}">
      <dgm:prSet/>
      <dgm:spPr/>
      <dgm:t>
        <a:bodyPr/>
        <a:lstStyle/>
        <a:p>
          <a:endParaRPr lang="en-US"/>
        </a:p>
      </dgm:t>
    </dgm:pt>
    <dgm:pt modelId="{FE6A1418-4C6E-4892-B7C2-356DD6B9F293}" type="sibTrans" cxnId="{F48960C6-16DE-43CC-A8D9-57B4A7FA6997}">
      <dgm:prSet/>
      <dgm:spPr/>
      <dgm:t>
        <a:bodyPr/>
        <a:lstStyle/>
        <a:p>
          <a:endParaRPr lang="en-US"/>
        </a:p>
      </dgm:t>
    </dgm:pt>
    <dgm:pt modelId="{6EC1005F-0765-4AEF-B68B-4BAF7ACF7BC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It seems to me that…</a:t>
          </a:r>
          <a:endParaRPr lang="en-US" b="0" i="0" noProof="0" dirty="0"/>
        </a:p>
      </dgm:t>
    </dgm:pt>
    <dgm:pt modelId="{3296B352-1698-4947-94EA-7B48975984DB}" type="parTrans" cxnId="{A052A583-8FA1-42F9-A90E-CC7515FB856E}">
      <dgm:prSet/>
      <dgm:spPr/>
      <dgm:t>
        <a:bodyPr/>
        <a:lstStyle/>
        <a:p>
          <a:endParaRPr lang="en-US"/>
        </a:p>
      </dgm:t>
    </dgm:pt>
    <dgm:pt modelId="{3388E497-9807-4D90-ACB6-37EF99A4FECA}" type="sibTrans" cxnId="{A052A583-8FA1-42F9-A90E-CC7515FB856E}">
      <dgm:prSet/>
      <dgm:spPr/>
      <dgm:t>
        <a:bodyPr/>
        <a:lstStyle/>
        <a:p>
          <a:endParaRPr lang="en-US"/>
        </a:p>
      </dgm:t>
    </dgm:pt>
    <dgm:pt modelId="{C0FFF897-6038-41AA-9E40-030578AD2D90}" type="pres">
      <dgm:prSet presAssocID="{9C4E7569-1CA6-4D95-8006-37668BCC1386}" presName="Name0" presStyleCnt="0">
        <dgm:presLayoutVars>
          <dgm:dir/>
          <dgm:animLvl val="lvl"/>
          <dgm:resizeHandles val="exact"/>
        </dgm:presLayoutVars>
      </dgm:prSet>
      <dgm:spPr/>
    </dgm:pt>
    <dgm:pt modelId="{BAC81E73-7A7D-47C9-9DBB-4EC9B76D1099}" type="pres">
      <dgm:prSet presAssocID="{6D5ECFC1-3EEE-48E1-A563-2DCD98CB0D88}" presName="composite" presStyleCnt="0"/>
      <dgm:spPr/>
    </dgm:pt>
    <dgm:pt modelId="{09B31BF5-3F8D-460C-B132-341CC82FD710}" type="pres">
      <dgm:prSet presAssocID="{6D5ECFC1-3EEE-48E1-A563-2DCD98CB0D8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29C5220-8B81-4DD0-9B25-15762C891976}" type="pres">
      <dgm:prSet presAssocID="{6D5ECFC1-3EEE-48E1-A563-2DCD98CB0D88}" presName="desTx" presStyleLbl="alignAccFollowNode1" presStyleIdx="0" presStyleCnt="2">
        <dgm:presLayoutVars>
          <dgm:bulletEnabled val="1"/>
        </dgm:presLayoutVars>
      </dgm:prSet>
      <dgm:spPr/>
    </dgm:pt>
    <dgm:pt modelId="{E7D06499-6270-45E5-BD80-0CD73A9E500B}" type="pres">
      <dgm:prSet presAssocID="{628C9746-25C6-4250-80A8-76BF3C0B1E08}" presName="space" presStyleCnt="0"/>
      <dgm:spPr/>
    </dgm:pt>
    <dgm:pt modelId="{493AE397-F518-47B4-903F-63F698386C9D}" type="pres">
      <dgm:prSet presAssocID="{777A6A34-72BC-4BFB-A3D6-D1DD7EBDFA7F}" presName="composite" presStyleCnt="0"/>
      <dgm:spPr/>
    </dgm:pt>
    <dgm:pt modelId="{932649BC-3431-4485-BEE5-F8F47C514144}" type="pres">
      <dgm:prSet presAssocID="{777A6A34-72BC-4BFB-A3D6-D1DD7EBDFA7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ACEF35F-9FDC-4568-A131-63650E4C52F0}" type="pres">
      <dgm:prSet presAssocID="{777A6A34-72BC-4BFB-A3D6-D1DD7EBDFA7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2316A08-2825-4807-997F-08F81ACD8719}" srcId="{6D5ECFC1-3EEE-48E1-A563-2DCD98CB0D88}" destId="{C5BE3796-4173-43BF-91A7-D45DEEFFCCE1}" srcOrd="3" destOrd="0" parTransId="{D55EC44E-D7EA-4E96-B51C-A0A0E8398700}" sibTransId="{5489D945-E93D-4CF4-9FD6-9567B495670A}"/>
    <dgm:cxn modelId="{D5755110-607A-47AE-A0BD-6BD67C620D63}" type="presOf" srcId="{9C4E7569-1CA6-4D95-8006-37668BCC1386}" destId="{C0FFF897-6038-41AA-9E40-030578AD2D90}" srcOrd="0" destOrd="0" presId="urn:microsoft.com/office/officeart/2005/8/layout/hList1"/>
    <dgm:cxn modelId="{95199B18-4E39-42D7-A062-0275B5FD56BA}" srcId="{9C4E7569-1CA6-4D95-8006-37668BCC1386}" destId="{777A6A34-72BC-4BFB-A3D6-D1DD7EBDFA7F}" srcOrd="1" destOrd="0" parTransId="{C5DA342B-C672-49CC-AE76-B98A12042137}" sibTransId="{B0A046CE-2116-4F95-AAD7-A8B170FF6C61}"/>
    <dgm:cxn modelId="{9EF95E23-A857-45E4-8F4B-47C6D94819C7}" type="presOf" srcId="{6EC1005F-0765-4AEF-B68B-4BAF7ACF7BC0}" destId="{3ACEF35F-9FDC-4568-A131-63650E4C52F0}" srcOrd="0" destOrd="3" presId="urn:microsoft.com/office/officeart/2005/8/layout/hList1"/>
    <dgm:cxn modelId="{FBE57A44-6775-444D-BF56-038048F4D7B3}" type="presOf" srcId="{C5BE3796-4173-43BF-91A7-D45DEEFFCCE1}" destId="{629C5220-8B81-4DD0-9B25-15762C891976}" srcOrd="0" destOrd="3" presId="urn:microsoft.com/office/officeart/2005/8/layout/hList1"/>
    <dgm:cxn modelId="{47439F6A-F581-48E5-844C-F7CBB3F9625C}" srcId="{777A6A34-72BC-4BFB-A3D6-D1DD7EBDFA7F}" destId="{4E4849BC-C917-4AA2-B97B-F3B058EDAB8D}" srcOrd="1" destOrd="0" parTransId="{78DB42B6-CD9C-4FB0-A616-F9C6BCF62D3E}" sibTransId="{3C2F91E9-724F-4DE5-9487-E5A666F1AA4A}"/>
    <dgm:cxn modelId="{EB5D276B-90A5-420A-B80A-8BF6BE01032F}" type="presOf" srcId="{82905B86-E0D3-47C1-86E4-3F23600A2A24}" destId="{3ACEF35F-9FDC-4568-A131-63650E4C52F0}" srcOrd="0" destOrd="2" presId="urn:microsoft.com/office/officeart/2005/8/layout/hList1"/>
    <dgm:cxn modelId="{82D88E6B-E331-481E-A258-0A338E744F08}" type="presOf" srcId="{6D5ECFC1-3EEE-48E1-A563-2DCD98CB0D88}" destId="{09B31BF5-3F8D-460C-B132-341CC82FD710}" srcOrd="0" destOrd="0" presId="urn:microsoft.com/office/officeart/2005/8/layout/hList1"/>
    <dgm:cxn modelId="{1FABBA7C-6F03-4AF0-9BF3-A9CD3BE38047}" type="presOf" srcId="{4F76CF29-6E63-4809-86EA-54DD4CAF2C47}" destId="{629C5220-8B81-4DD0-9B25-15762C891976}" srcOrd="0" destOrd="1" presId="urn:microsoft.com/office/officeart/2005/8/layout/hList1"/>
    <dgm:cxn modelId="{A052A583-8FA1-42F9-A90E-CC7515FB856E}" srcId="{777A6A34-72BC-4BFB-A3D6-D1DD7EBDFA7F}" destId="{6EC1005F-0765-4AEF-B68B-4BAF7ACF7BC0}" srcOrd="3" destOrd="0" parTransId="{3296B352-1698-4947-94EA-7B48975984DB}" sibTransId="{3388E497-9807-4D90-ACB6-37EF99A4FECA}"/>
    <dgm:cxn modelId="{F24EC18A-E5EA-4AEC-A6CA-8ADA74A0B2C0}" srcId="{9C4E7569-1CA6-4D95-8006-37668BCC1386}" destId="{6D5ECFC1-3EEE-48E1-A563-2DCD98CB0D88}" srcOrd="0" destOrd="0" parTransId="{BD2F1BC3-B448-4D88-8F5B-8B23DE4CB1DC}" sibTransId="{628C9746-25C6-4250-80A8-76BF3C0B1E08}"/>
    <dgm:cxn modelId="{12660F96-B62D-4FC0-8BCD-5FD525B65ADC}" type="presOf" srcId="{4E4849BC-C917-4AA2-B97B-F3B058EDAB8D}" destId="{3ACEF35F-9FDC-4568-A131-63650E4C52F0}" srcOrd="0" destOrd="1" presId="urn:microsoft.com/office/officeart/2005/8/layout/hList1"/>
    <dgm:cxn modelId="{3FC4D39F-23D5-428C-AA9F-DE5A2ABEC4DA}" type="presOf" srcId="{14D839B4-A697-46FF-BAA3-8A7766B7DBFE}" destId="{3ACEF35F-9FDC-4568-A131-63650E4C52F0}" srcOrd="0" destOrd="0" presId="urn:microsoft.com/office/officeart/2005/8/layout/hList1"/>
    <dgm:cxn modelId="{99646DBA-6139-4643-BFFD-001BA3D9AF7B}" srcId="{6D5ECFC1-3EEE-48E1-A563-2DCD98CB0D88}" destId="{96D39D78-B15C-4EDC-B038-F02E0697944A}" srcOrd="0" destOrd="0" parTransId="{108DBA21-F036-4B30-9C98-5B8780699FD0}" sibTransId="{316153EB-8F71-483F-AFA0-0E77C2737B56}"/>
    <dgm:cxn modelId="{F9A670BE-6049-4EFB-B62C-4DEA6739240C}" type="presOf" srcId="{3AB7D438-2BCC-4D00-ABA6-D83741110D7A}" destId="{629C5220-8B81-4DD0-9B25-15762C891976}" srcOrd="0" destOrd="4" presId="urn:microsoft.com/office/officeart/2005/8/layout/hList1"/>
    <dgm:cxn modelId="{DEA4A0C5-14E7-4AEE-9086-C5D894C66F6E}" srcId="{777A6A34-72BC-4BFB-A3D6-D1DD7EBDFA7F}" destId="{14D839B4-A697-46FF-BAA3-8A7766B7DBFE}" srcOrd="0" destOrd="0" parTransId="{9C4C9B01-A9F3-4462-BD4C-4AFDACA8D765}" sibTransId="{DAA4572E-9A4B-4823-8A3F-2547AAD6E254}"/>
    <dgm:cxn modelId="{F48960C6-16DE-43CC-A8D9-57B4A7FA6997}" srcId="{777A6A34-72BC-4BFB-A3D6-D1DD7EBDFA7F}" destId="{82905B86-E0D3-47C1-86E4-3F23600A2A24}" srcOrd="2" destOrd="0" parTransId="{DD8D59B4-D2CA-45D9-9042-DB380E0DA378}" sibTransId="{FE6A1418-4C6E-4892-B7C2-356DD6B9F293}"/>
    <dgm:cxn modelId="{5F273BDD-FBC0-4437-8B82-43C91FC443E6}" srcId="{6D5ECFC1-3EEE-48E1-A563-2DCD98CB0D88}" destId="{3AB7D438-2BCC-4D00-ABA6-D83741110D7A}" srcOrd="4" destOrd="0" parTransId="{DAF4A86A-ED2A-4485-9E95-0C11B886A6AD}" sibTransId="{9D52E454-6F92-4E9E-9E7F-5F97FFB3C297}"/>
    <dgm:cxn modelId="{EF6FEFEB-49DB-412A-8EBB-DA9978AA749A}" type="presOf" srcId="{777A6A34-72BC-4BFB-A3D6-D1DD7EBDFA7F}" destId="{932649BC-3431-4485-BEE5-F8F47C514144}" srcOrd="0" destOrd="0" presId="urn:microsoft.com/office/officeart/2005/8/layout/hList1"/>
    <dgm:cxn modelId="{D077FAF1-2A64-47A8-AD8A-DD438EF41536}" srcId="{6D5ECFC1-3EEE-48E1-A563-2DCD98CB0D88}" destId="{7BF7BC34-9F1C-4DD1-9189-5F0488202BD1}" srcOrd="2" destOrd="0" parTransId="{6DCFC001-5A7C-45D4-94F0-880D01042B31}" sibTransId="{A067B38C-2499-4DE9-A0F7-4E3B8E73C999}"/>
    <dgm:cxn modelId="{BB6817F2-2C6C-419E-8C1D-416B9F756FB5}" type="presOf" srcId="{96D39D78-B15C-4EDC-B038-F02E0697944A}" destId="{629C5220-8B81-4DD0-9B25-15762C891976}" srcOrd="0" destOrd="0" presId="urn:microsoft.com/office/officeart/2005/8/layout/hList1"/>
    <dgm:cxn modelId="{7BFC51F4-6311-4BD0-A2D9-ADF2FA2FA3EB}" srcId="{6D5ECFC1-3EEE-48E1-A563-2DCD98CB0D88}" destId="{4F76CF29-6E63-4809-86EA-54DD4CAF2C47}" srcOrd="1" destOrd="0" parTransId="{204D9503-3A15-4DE3-8106-0113D3FD8AEA}" sibTransId="{77931F58-6ABD-458D-883E-E915846A2255}"/>
    <dgm:cxn modelId="{28C7B3FD-4D44-496E-B8D8-1CA49C58844F}" type="presOf" srcId="{7BF7BC34-9F1C-4DD1-9189-5F0488202BD1}" destId="{629C5220-8B81-4DD0-9B25-15762C891976}" srcOrd="0" destOrd="2" presId="urn:microsoft.com/office/officeart/2005/8/layout/hList1"/>
    <dgm:cxn modelId="{8677F4D6-D346-4C76-B976-CE6C67DC538B}" type="presParOf" srcId="{C0FFF897-6038-41AA-9E40-030578AD2D90}" destId="{BAC81E73-7A7D-47C9-9DBB-4EC9B76D1099}" srcOrd="0" destOrd="0" presId="urn:microsoft.com/office/officeart/2005/8/layout/hList1"/>
    <dgm:cxn modelId="{A5EF3B48-EE90-4E8C-A019-A757535C623C}" type="presParOf" srcId="{BAC81E73-7A7D-47C9-9DBB-4EC9B76D1099}" destId="{09B31BF5-3F8D-460C-B132-341CC82FD710}" srcOrd="0" destOrd="0" presId="urn:microsoft.com/office/officeart/2005/8/layout/hList1"/>
    <dgm:cxn modelId="{95EE76A6-1A42-402B-B6F9-981761C289D2}" type="presParOf" srcId="{BAC81E73-7A7D-47C9-9DBB-4EC9B76D1099}" destId="{629C5220-8B81-4DD0-9B25-15762C891976}" srcOrd="1" destOrd="0" presId="urn:microsoft.com/office/officeart/2005/8/layout/hList1"/>
    <dgm:cxn modelId="{5C48B5E2-43D4-4B06-A92C-EBBD03DD2619}" type="presParOf" srcId="{C0FFF897-6038-41AA-9E40-030578AD2D90}" destId="{E7D06499-6270-45E5-BD80-0CD73A9E500B}" srcOrd="1" destOrd="0" presId="urn:microsoft.com/office/officeart/2005/8/layout/hList1"/>
    <dgm:cxn modelId="{9B1F2A10-5079-4467-AEAC-C9AF048DD9E8}" type="presParOf" srcId="{C0FFF897-6038-41AA-9E40-030578AD2D90}" destId="{493AE397-F518-47B4-903F-63F698386C9D}" srcOrd="2" destOrd="0" presId="urn:microsoft.com/office/officeart/2005/8/layout/hList1"/>
    <dgm:cxn modelId="{5F140BE3-9941-4E70-83C0-FE46701EDC80}" type="presParOf" srcId="{493AE397-F518-47B4-903F-63F698386C9D}" destId="{932649BC-3431-4485-BEE5-F8F47C514144}" srcOrd="0" destOrd="0" presId="urn:microsoft.com/office/officeart/2005/8/layout/hList1"/>
    <dgm:cxn modelId="{C25918B6-C1B7-4E25-9D20-7F41D302A7D6}" type="presParOf" srcId="{493AE397-F518-47B4-903F-63F698386C9D}" destId="{3ACEF35F-9FDC-4568-A131-63650E4C52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49CC4-8484-41A3-95F0-92BC6C8ABD9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0EF230-EC03-45CC-918B-2F8D7EAE0332}">
      <dgm:prSet phldrT="[Texto]"/>
      <dgm:spPr/>
      <dgm:t>
        <a:bodyPr/>
        <a:lstStyle/>
        <a:p>
          <a:r>
            <a:rPr lang="en-US" noProof="0" dirty="0"/>
            <a:t>To agree</a:t>
          </a:r>
        </a:p>
      </dgm:t>
    </dgm:pt>
    <dgm:pt modelId="{D055EEB2-D248-4D89-933B-761DEA240305}" type="parTrans" cxnId="{132C4F55-2FB3-488B-85ED-A4B6761FA002}">
      <dgm:prSet/>
      <dgm:spPr/>
      <dgm:t>
        <a:bodyPr/>
        <a:lstStyle/>
        <a:p>
          <a:endParaRPr lang="en-US"/>
        </a:p>
      </dgm:t>
    </dgm:pt>
    <dgm:pt modelId="{64BBFF02-E9FC-4B92-A16B-B94ED0CAE052}" type="sibTrans" cxnId="{132C4F55-2FB3-488B-85ED-A4B6761FA002}">
      <dgm:prSet/>
      <dgm:spPr/>
      <dgm:t>
        <a:bodyPr/>
        <a:lstStyle/>
        <a:p>
          <a:endParaRPr lang="en-US"/>
        </a:p>
      </dgm:t>
    </dgm:pt>
    <dgm:pt modelId="{197075E1-0B6C-455D-8D30-F0455BE99A1E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So do I.</a:t>
          </a:r>
          <a:endParaRPr lang="en-US" noProof="0" dirty="0"/>
        </a:p>
      </dgm:t>
    </dgm:pt>
    <dgm:pt modelId="{6C5BAB04-36D7-4C67-97FA-9B90CC63A496}" type="parTrans" cxnId="{97DBC1CD-4EDF-4E3B-86C3-226AE045DD7E}">
      <dgm:prSet/>
      <dgm:spPr/>
      <dgm:t>
        <a:bodyPr/>
        <a:lstStyle/>
        <a:p>
          <a:endParaRPr lang="en-US"/>
        </a:p>
      </dgm:t>
    </dgm:pt>
    <dgm:pt modelId="{CE84D5D2-26DB-4EB7-98F4-F3F3B814885F}" type="sibTrans" cxnId="{97DBC1CD-4EDF-4E3B-86C3-226AE045DD7E}">
      <dgm:prSet/>
      <dgm:spPr/>
      <dgm:t>
        <a:bodyPr/>
        <a:lstStyle/>
        <a:p>
          <a:endParaRPr lang="en-US"/>
        </a:p>
      </dgm:t>
    </dgm:pt>
    <dgm:pt modelId="{9781C4EA-0ECA-4924-B7A4-500CE0565065}">
      <dgm:prSet phldrT="[Texto]"/>
      <dgm:spPr/>
      <dgm:t>
        <a:bodyPr/>
        <a:lstStyle/>
        <a:p>
          <a:r>
            <a:rPr lang="en-US" noProof="0" dirty="0"/>
            <a:t>To disagree (Informal)</a:t>
          </a:r>
        </a:p>
      </dgm:t>
    </dgm:pt>
    <dgm:pt modelId="{62A8A2C4-5A33-452A-A1E6-2E33DDB9675E}" type="parTrans" cxnId="{FA8B166B-ADCE-42E8-B586-53411A202E19}">
      <dgm:prSet/>
      <dgm:spPr/>
      <dgm:t>
        <a:bodyPr/>
        <a:lstStyle/>
        <a:p>
          <a:endParaRPr lang="en-US"/>
        </a:p>
      </dgm:t>
    </dgm:pt>
    <dgm:pt modelId="{D5F4A0F5-6847-45D4-BDAE-C5D7661A4464}" type="sibTrans" cxnId="{FA8B166B-ADCE-42E8-B586-53411A202E19}">
      <dgm:prSet/>
      <dgm:spPr/>
      <dgm:t>
        <a:bodyPr/>
        <a:lstStyle/>
        <a:p>
          <a:endParaRPr lang="en-US"/>
        </a:p>
      </dgm:t>
    </dgm:pt>
    <dgm:pt modelId="{2CF96A04-66AB-48D1-BE44-4328FE4E45F8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disagree!</a:t>
          </a:r>
          <a:endParaRPr lang="en-US" noProof="0" dirty="0"/>
        </a:p>
      </dgm:t>
    </dgm:pt>
    <dgm:pt modelId="{C7B92413-D79D-490D-B5A0-775C7429DC39}" type="parTrans" cxnId="{C2E67589-55AF-4354-8834-6F82F36B6691}">
      <dgm:prSet/>
      <dgm:spPr/>
      <dgm:t>
        <a:bodyPr/>
        <a:lstStyle/>
        <a:p>
          <a:endParaRPr lang="en-US"/>
        </a:p>
      </dgm:t>
    </dgm:pt>
    <dgm:pt modelId="{F8A0D7FF-A03F-476B-8EE5-5BE3001C2C0D}" type="sibTrans" cxnId="{C2E67589-55AF-4354-8834-6F82F36B6691}">
      <dgm:prSet/>
      <dgm:spPr/>
      <dgm:t>
        <a:bodyPr/>
        <a:lstStyle/>
        <a:p>
          <a:endParaRPr lang="en-US"/>
        </a:p>
      </dgm:t>
    </dgm:pt>
    <dgm:pt modelId="{0DBD2772-7E47-4DA8-AAB4-8FD03DB50B8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Me too.</a:t>
          </a:r>
          <a:endParaRPr lang="en-US" b="0" i="0" noProof="0" dirty="0"/>
        </a:p>
      </dgm:t>
    </dgm:pt>
    <dgm:pt modelId="{8C7509BC-5BFD-4901-8BFA-D3679678AA80}" type="parTrans" cxnId="{513AA1C3-9F3B-46B9-A6AD-1E53A26A5BB9}">
      <dgm:prSet/>
      <dgm:spPr/>
      <dgm:t>
        <a:bodyPr/>
        <a:lstStyle/>
        <a:p>
          <a:endParaRPr lang="en-US"/>
        </a:p>
      </dgm:t>
    </dgm:pt>
    <dgm:pt modelId="{B189BAA2-F2FA-46AB-82E6-B1F1D15DF855}" type="sibTrans" cxnId="{513AA1C3-9F3B-46B9-A6AD-1E53A26A5BB9}">
      <dgm:prSet/>
      <dgm:spPr/>
      <dgm:t>
        <a:bodyPr/>
        <a:lstStyle/>
        <a:p>
          <a:endParaRPr lang="en-US"/>
        </a:p>
      </dgm:t>
    </dgm:pt>
    <dgm:pt modelId="{6DA66FD2-29EE-46B0-88C8-F3567DB747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Definitely.</a:t>
          </a:r>
          <a:endParaRPr lang="en-US" b="0" i="0" noProof="0" dirty="0"/>
        </a:p>
      </dgm:t>
    </dgm:pt>
    <dgm:pt modelId="{FC641F83-3649-41C5-8891-010AD723A3A4}" type="parTrans" cxnId="{8BCCCBA2-CEBC-4D23-86CF-6E38E20713B4}">
      <dgm:prSet/>
      <dgm:spPr/>
      <dgm:t>
        <a:bodyPr/>
        <a:lstStyle/>
        <a:p>
          <a:endParaRPr lang="en-US"/>
        </a:p>
      </dgm:t>
    </dgm:pt>
    <dgm:pt modelId="{A0BEAD53-93ED-4551-952E-A7AB023281F0}" type="sibTrans" cxnId="{8BCCCBA2-CEBC-4D23-86CF-6E38E20713B4}">
      <dgm:prSet/>
      <dgm:spPr/>
      <dgm:t>
        <a:bodyPr/>
        <a:lstStyle/>
        <a:p>
          <a:endParaRPr lang="en-US"/>
        </a:p>
      </dgm:t>
    </dgm:pt>
    <dgm:pt modelId="{0002E749-BD4E-4AEA-910B-C498D1C19B9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agree.</a:t>
          </a:r>
          <a:endParaRPr lang="en-US" b="0" i="0" noProof="0" dirty="0"/>
        </a:p>
      </dgm:t>
    </dgm:pt>
    <dgm:pt modelId="{A93CDC23-4D02-4F84-B879-09EF9748AFAB}" type="parTrans" cxnId="{87025CC2-1B51-40B4-8B37-043FB2752375}">
      <dgm:prSet/>
      <dgm:spPr/>
      <dgm:t>
        <a:bodyPr/>
        <a:lstStyle/>
        <a:p>
          <a:endParaRPr lang="en-US"/>
        </a:p>
      </dgm:t>
    </dgm:pt>
    <dgm:pt modelId="{0656DEB9-33C3-47D6-B471-1A9C57B3B448}" type="sibTrans" cxnId="{87025CC2-1B51-40B4-8B37-043FB2752375}">
      <dgm:prSet/>
      <dgm:spPr/>
      <dgm:t>
        <a:bodyPr/>
        <a:lstStyle/>
        <a:p>
          <a:endParaRPr lang="en-US"/>
        </a:p>
      </dgm:t>
    </dgm:pt>
    <dgm:pt modelId="{44FD7743-25F4-4D74-82D3-E6C4B58736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couldn’t agree more.</a:t>
          </a:r>
          <a:endParaRPr lang="en-US" b="0" i="0" noProof="0" dirty="0"/>
        </a:p>
      </dgm:t>
    </dgm:pt>
    <dgm:pt modelId="{A48B19B6-CE99-465A-8167-E5AADB78A7C0}" type="parTrans" cxnId="{920F5635-4357-411D-9AF3-B73E93160EA2}">
      <dgm:prSet/>
      <dgm:spPr/>
      <dgm:t>
        <a:bodyPr/>
        <a:lstStyle/>
        <a:p>
          <a:endParaRPr lang="en-US"/>
        </a:p>
      </dgm:t>
    </dgm:pt>
    <dgm:pt modelId="{47E8C442-C646-41F3-A711-3235798303DC}" type="sibTrans" cxnId="{920F5635-4357-411D-9AF3-B73E93160EA2}">
      <dgm:prSet/>
      <dgm:spPr/>
      <dgm:t>
        <a:bodyPr/>
        <a:lstStyle/>
        <a:p>
          <a:endParaRPr lang="en-US"/>
        </a:p>
      </dgm:t>
    </dgm:pt>
    <dgm:pt modelId="{C0C7BD2A-1BE6-45E2-8392-FDF692D9F3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I don’t agree.</a:t>
          </a:r>
          <a:endParaRPr lang="en-US" b="0" i="0" noProof="0" dirty="0"/>
        </a:p>
      </dgm:t>
    </dgm:pt>
    <dgm:pt modelId="{95EA233F-B66D-4FC5-B0CC-DE985ED8D66E}" type="parTrans" cxnId="{E6AD0739-8562-4A1B-87AD-DF422ADBC44A}">
      <dgm:prSet/>
      <dgm:spPr/>
      <dgm:t>
        <a:bodyPr/>
        <a:lstStyle/>
        <a:p>
          <a:endParaRPr lang="en-US"/>
        </a:p>
      </dgm:t>
    </dgm:pt>
    <dgm:pt modelId="{71832BE5-D16D-4E5D-84A9-39E296C655F1}" type="sibTrans" cxnId="{E6AD0739-8562-4A1B-87AD-DF422ADBC44A}">
      <dgm:prSet/>
      <dgm:spPr/>
      <dgm:t>
        <a:bodyPr/>
        <a:lstStyle/>
        <a:p>
          <a:endParaRPr lang="en-US"/>
        </a:p>
      </dgm:t>
    </dgm:pt>
    <dgm:pt modelId="{63AF27BA-A082-467D-9351-57E7548EA60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1" noProof="0" dirty="0"/>
            <a:t>Yeah, but…</a:t>
          </a:r>
          <a:endParaRPr lang="en-US" b="0" i="0" noProof="0" dirty="0"/>
        </a:p>
      </dgm:t>
    </dgm:pt>
    <dgm:pt modelId="{09CE03EF-F3FA-4685-B243-7CC2A141EFD5}" type="parTrans" cxnId="{51301DB3-387B-46D2-99E9-CB4F49E5C4A8}">
      <dgm:prSet/>
      <dgm:spPr/>
      <dgm:t>
        <a:bodyPr/>
        <a:lstStyle/>
        <a:p>
          <a:endParaRPr lang="en-US"/>
        </a:p>
      </dgm:t>
    </dgm:pt>
    <dgm:pt modelId="{D5FCBBA9-8CD2-4BE6-B6A4-1B54C269F33C}" type="sibTrans" cxnId="{51301DB3-387B-46D2-99E9-CB4F49E5C4A8}">
      <dgm:prSet/>
      <dgm:spPr/>
      <dgm:t>
        <a:bodyPr/>
        <a:lstStyle/>
        <a:p>
          <a:endParaRPr lang="en-US"/>
        </a:p>
      </dgm:t>
    </dgm:pt>
    <dgm:pt modelId="{C2869C30-CBA5-45D7-AFBD-2725AB15B3B4}" type="pres">
      <dgm:prSet presAssocID="{BD549CC4-8484-41A3-95F0-92BC6C8ABD97}" presName="Name0" presStyleCnt="0">
        <dgm:presLayoutVars>
          <dgm:dir/>
          <dgm:animLvl val="lvl"/>
          <dgm:resizeHandles val="exact"/>
        </dgm:presLayoutVars>
      </dgm:prSet>
      <dgm:spPr/>
    </dgm:pt>
    <dgm:pt modelId="{05DAB4F7-BF8B-46B5-AA77-DF0D4E7AABE5}" type="pres">
      <dgm:prSet presAssocID="{970EF230-EC03-45CC-918B-2F8D7EAE0332}" presName="composite" presStyleCnt="0"/>
      <dgm:spPr/>
    </dgm:pt>
    <dgm:pt modelId="{A6CC2BE9-EA4E-42A5-A2B3-6E556A2ECD15}" type="pres">
      <dgm:prSet presAssocID="{970EF230-EC03-45CC-918B-2F8D7EAE033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7D0EDF7-BDEB-4D5A-BAC3-A9713D8E9A7E}" type="pres">
      <dgm:prSet presAssocID="{970EF230-EC03-45CC-918B-2F8D7EAE0332}" presName="desTx" presStyleLbl="alignAccFollowNode1" presStyleIdx="0" presStyleCnt="2">
        <dgm:presLayoutVars>
          <dgm:bulletEnabled val="1"/>
        </dgm:presLayoutVars>
      </dgm:prSet>
      <dgm:spPr/>
    </dgm:pt>
    <dgm:pt modelId="{C65504FC-733A-482D-958C-17B0E748FEF5}" type="pres">
      <dgm:prSet presAssocID="{64BBFF02-E9FC-4B92-A16B-B94ED0CAE052}" presName="space" presStyleCnt="0"/>
      <dgm:spPr/>
    </dgm:pt>
    <dgm:pt modelId="{1F223C97-8A5E-4F72-8553-478DCC3BF57D}" type="pres">
      <dgm:prSet presAssocID="{9781C4EA-0ECA-4924-B7A4-500CE0565065}" presName="composite" presStyleCnt="0"/>
      <dgm:spPr/>
    </dgm:pt>
    <dgm:pt modelId="{18A0F848-AB53-414E-B97D-5D4134ABF9D8}" type="pres">
      <dgm:prSet presAssocID="{9781C4EA-0ECA-4924-B7A4-500CE056506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EF5126A-92AB-4BD7-AC8E-E9E7BEFE5640}" type="pres">
      <dgm:prSet presAssocID="{9781C4EA-0ECA-4924-B7A4-500CE056506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771FF03-ED32-4F2F-89C2-D20B3C82A136}" type="presOf" srcId="{44FD7743-25F4-4D74-82D3-E6C4B58736F4}" destId="{D7D0EDF7-BDEB-4D5A-BAC3-A9713D8E9A7E}" srcOrd="0" destOrd="4" presId="urn:microsoft.com/office/officeart/2005/8/layout/hList1"/>
    <dgm:cxn modelId="{84FAE70B-14C4-4EF5-8715-93452BFD5397}" type="presOf" srcId="{6DA66FD2-29EE-46B0-88C8-F3567DB74746}" destId="{D7D0EDF7-BDEB-4D5A-BAC3-A9713D8E9A7E}" srcOrd="0" destOrd="2" presId="urn:microsoft.com/office/officeart/2005/8/layout/hList1"/>
    <dgm:cxn modelId="{920F5635-4357-411D-9AF3-B73E93160EA2}" srcId="{970EF230-EC03-45CC-918B-2F8D7EAE0332}" destId="{44FD7743-25F4-4D74-82D3-E6C4B58736F4}" srcOrd="4" destOrd="0" parTransId="{A48B19B6-CE99-465A-8167-E5AADB78A7C0}" sibTransId="{47E8C442-C646-41F3-A711-3235798303DC}"/>
    <dgm:cxn modelId="{E6AD0739-8562-4A1B-87AD-DF422ADBC44A}" srcId="{9781C4EA-0ECA-4924-B7A4-500CE0565065}" destId="{C0C7BD2A-1BE6-45E2-8392-FDF692D9F3C3}" srcOrd="1" destOrd="0" parTransId="{95EA233F-B66D-4FC5-B0CC-DE985ED8D66E}" sibTransId="{71832BE5-D16D-4E5D-84A9-39E296C655F1}"/>
    <dgm:cxn modelId="{5963263F-F096-4D6B-9BE7-AFB38DF52AAF}" type="presOf" srcId="{BD549CC4-8484-41A3-95F0-92BC6C8ABD97}" destId="{C2869C30-CBA5-45D7-AFBD-2725AB15B3B4}" srcOrd="0" destOrd="0" presId="urn:microsoft.com/office/officeart/2005/8/layout/hList1"/>
    <dgm:cxn modelId="{E7831D5D-468F-4AED-AA52-3B4772B730AC}" type="presOf" srcId="{2CF96A04-66AB-48D1-BE44-4328FE4E45F8}" destId="{7EF5126A-92AB-4BD7-AC8E-E9E7BEFE5640}" srcOrd="0" destOrd="0" presId="urn:microsoft.com/office/officeart/2005/8/layout/hList1"/>
    <dgm:cxn modelId="{FA8B166B-ADCE-42E8-B586-53411A202E19}" srcId="{BD549CC4-8484-41A3-95F0-92BC6C8ABD97}" destId="{9781C4EA-0ECA-4924-B7A4-500CE0565065}" srcOrd="1" destOrd="0" parTransId="{62A8A2C4-5A33-452A-A1E6-2E33DDB9675E}" sibTransId="{D5F4A0F5-6847-45D4-BDAE-C5D7661A4464}"/>
    <dgm:cxn modelId="{3E37194F-16C0-4B18-A383-21DD255F2D39}" type="presOf" srcId="{0DBD2772-7E47-4DA8-AAB4-8FD03DB50B8D}" destId="{D7D0EDF7-BDEB-4D5A-BAC3-A9713D8E9A7E}" srcOrd="0" destOrd="1" presId="urn:microsoft.com/office/officeart/2005/8/layout/hList1"/>
    <dgm:cxn modelId="{132C4F55-2FB3-488B-85ED-A4B6761FA002}" srcId="{BD549CC4-8484-41A3-95F0-92BC6C8ABD97}" destId="{970EF230-EC03-45CC-918B-2F8D7EAE0332}" srcOrd="0" destOrd="0" parTransId="{D055EEB2-D248-4D89-933B-761DEA240305}" sibTransId="{64BBFF02-E9FC-4B92-A16B-B94ED0CAE052}"/>
    <dgm:cxn modelId="{918D4576-3A45-4AB4-A07A-028890114C04}" type="presOf" srcId="{970EF230-EC03-45CC-918B-2F8D7EAE0332}" destId="{A6CC2BE9-EA4E-42A5-A2B3-6E556A2ECD15}" srcOrd="0" destOrd="0" presId="urn:microsoft.com/office/officeart/2005/8/layout/hList1"/>
    <dgm:cxn modelId="{C2E67589-55AF-4354-8834-6F82F36B6691}" srcId="{9781C4EA-0ECA-4924-B7A4-500CE0565065}" destId="{2CF96A04-66AB-48D1-BE44-4328FE4E45F8}" srcOrd="0" destOrd="0" parTransId="{C7B92413-D79D-490D-B5A0-775C7429DC39}" sibTransId="{F8A0D7FF-A03F-476B-8EE5-5BE3001C2C0D}"/>
    <dgm:cxn modelId="{F5FB1D8F-62B4-4D2A-8063-2BE0997D4C61}" type="presOf" srcId="{197075E1-0B6C-455D-8D30-F0455BE99A1E}" destId="{D7D0EDF7-BDEB-4D5A-BAC3-A9713D8E9A7E}" srcOrd="0" destOrd="0" presId="urn:microsoft.com/office/officeart/2005/8/layout/hList1"/>
    <dgm:cxn modelId="{3B565593-857D-4B96-AA62-2A88C059ABA0}" type="presOf" srcId="{C0C7BD2A-1BE6-45E2-8392-FDF692D9F3C3}" destId="{7EF5126A-92AB-4BD7-AC8E-E9E7BEFE5640}" srcOrd="0" destOrd="1" presId="urn:microsoft.com/office/officeart/2005/8/layout/hList1"/>
    <dgm:cxn modelId="{D2C01C9D-1A01-42F8-AC97-F41127D7436D}" type="presOf" srcId="{63AF27BA-A082-467D-9351-57E7548EA602}" destId="{7EF5126A-92AB-4BD7-AC8E-E9E7BEFE5640}" srcOrd="0" destOrd="2" presId="urn:microsoft.com/office/officeart/2005/8/layout/hList1"/>
    <dgm:cxn modelId="{8BCCCBA2-CEBC-4D23-86CF-6E38E20713B4}" srcId="{970EF230-EC03-45CC-918B-2F8D7EAE0332}" destId="{6DA66FD2-29EE-46B0-88C8-F3567DB74746}" srcOrd="2" destOrd="0" parTransId="{FC641F83-3649-41C5-8891-010AD723A3A4}" sibTransId="{A0BEAD53-93ED-4551-952E-A7AB023281F0}"/>
    <dgm:cxn modelId="{51301DB3-387B-46D2-99E9-CB4F49E5C4A8}" srcId="{9781C4EA-0ECA-4924-B7A4-500CE0565065}" destId="{63AF27BA-A082-467D-9351-57E7548EA602}" srcOrd="2" destOrd="0" parTransId="{09CE03EF-F3FA-4685-B243-7CC2A141EFD5}" sibTransId="{D5FCBBA9-8CD2-4BE6-B6A4-1B54C269F33C}"/>
    <dgm:cxn modelId="{87025CC2-1B51-40B4-8B37-043FB2752375}" srcId="{970EF230-EC03-45CC-918B-2F8D7EAE0332}" destId="{0002E749-BD4E-4AEA-910B-C498D1C19B96}" srcOrd="3" destOrd="0" parTransId="{A93CDC23-4D02-4F84-B879-09EF9748AFAB}" sibTransId="{0656DEB9-33C3-47D6-B471-1A9C57B3B448}"/>
    <dgm:cxn modelId="{513AA1C3-9F3B-46B9-A6AD-1E53A26A5BB9}" srcId="{970EF230-EC03-45CC-918B-2F8D7EAE0332}" destId="{0DBD2772-7E47-4DA8-AAB4-8FD03DB50B8D}" srcOrd="1" destOrd="0" parTransId="{8C7509BC-5BFD-4901-8BFA-D3679678AA80}" sibTransId="{B189BAA2-F2FA-46AB-82E6-B1F1D15DF855}"/>
    <dgm:cxn modelId="{D6912ECB-06F5-4B0C-9966-7C4A3E7C5754}" type="presOf" srcId="{0002E749-BD4E-4AEA-910B-C498D1C19B96}" destId="{D7D0EDF7-BDEB-4D5A-BAC3-A9713D8E9A7E}" srcOrd="0" destOrd="3" presId="urn:microsoft.com/office/officeart/2005/8/layout/hList1"/>
    <dgm:cxn modelId="{97DBC1CD-4EDF-4E3B-86C3-226AE045DD7E}" srcId="{970EF230-EC03-45CC-918B-2F8D7EAE0332}" destId="{197075E1-0B6C-455D-8D30-F0455BE99A1E}" srcOrd="0" destOrd="0" parTransId="{6C5BAB04-36D7-4C67-97FA-9B90CC63A496}" sibTransId="{CE84D5D2-26DB-4EB7-98F4-F3F3B814885F}"/>
    <dgm:cxn modelId="{E78D17DF-6BC0-4EF6-903B-5E3B54EB2ED8}" type="presOf" srcId="{9781C4EA-0ECA-4924-B7A4-500CE0565065}" destId="{18A0F848-AB53-414E-B97D-5D4134ABF9D8}" srcOrd="0" destOrd="0" presId="urn:microsoft.com/office/officeart/2005/8/layout/hList1"/>
    <dgm:cxn modelId="{6D2BC4C3-F67C-4C16-B2C6-3A2C2DC9FB1D}" type="presParOf" srcId="{C2869C30-CBA5-45D7-AFBD-2725AB15B3B4}" destId="{05DAB4F7-BF8B-46B5-AA77-DF0D4E7AABE5}" srcOrd="0" destOrd="0" presId="urn:microsoft.com/office/officeart/2005/8/layout/hList1"/>
    <dgm:cxn modelId="{C1BFD92B-61DC-4703-AA02-A2199E268C04}" type="presParOf" srcId="{05DAB4F7-BF8B-46B5-AA77-DF0D4E7AABE5}" destId="{A6CC2BE9-EA4E-42A5-A2B3-6E556A2ECD15}" srcOrd="0" destOrd="0" presId="urn:microsoft.com/office/officeart/2005/8/layout/hList1"/>
    <dgm:cxn modelId="{21E3C461-1706-4DDC-B8EC-EC0E5853F9F5}" type="presParOf" srcId="{05DAB4F7-BF8B-46B5-AA77-DF0D4E7AABE5}" destId="{D7D0EDF7-BDEB-4D5A-BAC3-A9713D8E9A7E}" srcOrd="1" destOrd="0" presId="urn:microsoft.com/office/officeart/2005/8/layout/hList1"/>
    <dgm:cxn modelId="{DB082AA5-3A92-4108-BBD1-394242B0E695}" type="presParOf" srcId="{C2869C30-CBA5-45D7-AFBD-2725AB15B3B4}" destId="{C65504FC-733A-482D-958C-17B0E748FEF5}" srcOrd="1" destOrd="0" presId="urn:microsoft.com/office/officeart/2005/8/layout/hList1"/>
    <dgm:cxn modelId="{71D38FF7-9C40-4664-88BB-801A727D1ED6}" type="presParOf" srcId="{C2869C30-CBA5-45D7-AFBD-2725AB15B3B4}" destId="{1F223C97-8A5E-4F72-8553-478DCC3BF57D}" srcOrd="2" destOrd="0" presId="urn:microsoft.com/office/officeart/2005/8/layout/hList1"/>
    <dgm:cxn modelId="{642616B4-25CC-4E4B-A00E-BD22C4DEB991}" type="presParOf" srcId="{1F223C97-8A5E-4F72-8553-478DCC3BF57D}" destId="{18A0F848-AB53-414E-B97D-5D4134ABF9D8}" srcOrd="0" destOrd="0" presId="urn:microsoft.com/office/officeart/2005/8/layout/hList1"/>
    <dgm:cxn modelId="{4168A912-721E-41E7-8043-9256420FC3A2}" type="presParOf" srcId="{1F223C97-8A5E-4F72-8553-478DCC3BF57D}" destId="{7EF5126A-92AB-4BD7-AC8E-E9E7BEFE56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31BF5-3F8D-460C-B132-341CC82FD710}">
      <dsp:nvSpPr>
        <dsp:cNvPr id="0" name=""/>
        <dsp:cNvSpPr/>
      </dsp:nvSpPr>
      <dsp:spPr>
        <a:xfrm>
          <a:off x="26" y="600286"/>
          <a:ext cx="2545167" cy="8690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Common Phrases</a:t>
          </a:r>
        </a:p>
      </dsp:txBody>
      <dsp:txXfrm>
        <a:off x="26" y="600286"/>
        <a:ext cx="2545167" cy="869033"/>
      </dsp:txXfrm>
    </dsp:sp>
    <dsp:sp modelId="{629C5220-8B81-4DD0-9B25-15762C891976}">
      <dsp:nvSpPr>
        <dsp:cNvPr id="0" name=""/>
        <dsp:cNvSpPr/>
      </dsp:nvSpPr>
      <dsp:spPr>
        <a:xfrm>
          <a:off x="26" y="1469320"/>
          <a:ext cx="2545167" cy="317390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 think…</a:t>
          </a:r>
          <a:endParaRPr lang="en-US" sz="250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 believe…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 feel…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In my opinion…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 would say…</a:t>
          </a:r>
          <a:endParaRPr lang="en-US" sz="2500" b="0" i="0" kern="1200" noProof="0" dirty="0"/>
        </a:p>
      </dsp:txBody>
      <dsp:txXfrm>
        <a:off x="26" y="1469320"/>
        <a:ext cx="2545167" cy="3173906"/>
      </dsp:txXfrm>
    </dsp:sp>
    <dsp:sp modelId="{932649BC-3431-4485-BEE5-F8F47C514144}">
      <dsp:nvSpPr>
        <dsp:cNvPr id="0" name=""/>
        <dsp:cNvSpPr/>
      </dsp:nvSpPr>
      <dsp:spPr>
        <a:xfrm>
          <a:off x="2901517" y="600286"/>
          <a:ext cx="2545167" cy="8690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Formal Phrases</a:t>
          </a:r>
        </a:p>
      </dsp:txBody>
      <dsp:txXfrm>
        <a:off x="2901517" y="600286"/>
        <a:ext cx="2545167" cy="869033"/>
      </dsp:txXfrm>
    </dsp:sp>
    <dsp:sp modelId="{3ACEF35F-9FDC-4568-A131-63650E4C52F0}">
      <dsp:nvSpPr>
        <dsp:cNvPr id="0" name=""/>
        <dsp:cNvSpPr/>
      </dsp:nvSpPr>
      <dsp:spPr>
        <a:xfrm>
          <a:off x="2901517" y="1469320"/>
          <a:ext cx="2545167" cy="317390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From my point of view…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From my perspective…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In my view…</a:t>
          </a:r>
          <a:endParaRPr lang="en-US" sz="2500" b="0" i="0" kern="1200" noProof="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500" b="0" i="1" kern="1200" noProof="0" dirty="0"/>
            <a:t>It seems to me that…</a:t>
          </a:r>
          <a:endParaRPr lang="en-US" sz="2500" b="0" i="0" kern="1200" noProof="0" dirty="0"/>
        </a:p>
      </dsp:txBody>
      <dsp:txXfrm>
        <a:off x="2901517" y="1469320"/>
        <a:ext cx="2545167" cy="3173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C2BE9-EA4E-42A5-A2B3-6E556A2ECD15}">
      <dsp:nvSpPr>
        <dsp:cNvPr id="0" name=""/>
        <dsp:cNvSpPr/>
      </dsp:nvSpPr>
      <dsp:spPr>
        <a:xfrm>
          <a:off x="38" y="20898"/>
          <a:ext cx="3643054" cy="101014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To agree</a:t>
          </a:r>
        </a:p>
      </dsp:txBody>
      <dsp:txXfrm>
        <a:off x="38" y="20898"/>
        <a:ext cx="3643054" cy="1010143"/>
      </dsp:txXfrm>
    </dsp:sp>
    <dsp:sp modelId="{D7D0EDF7-BDEB-4D5A-BAC3-A9713D8E9A7E}">
      <dsp:nvSpPr>
        <dsp:cNvPr id="0" name=""/>
        <dsp:cNvSpPr/>
      </dsp:nvSpPr>
      <dsp:spPr>
        <a:xfrm>
          <a:off x="38" y="1031041"/>
          <a:ext cx="3643054" cy="29453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1" kern="1200" noProof="0" dirty="0"/>
            <a:t>So do I.</a:t>
          </a:r>
          <a:endParaRPr lang="en-US" sz="290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Me too.</a:t>
          </a:r>
          <a:endParaRPr lang="es-MX" sz="2900" b="0" i="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Definitely.</a:t>
          </a:r>
          <a:endParaRPr lang="es-MX" sz="2900" b="0" i="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I agree.</a:t>
          </a:r>
          <a:endParaRPr lang="es-MX" sz="2900" b="0" i="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I couldn’t agree more.</a:t>
          </a:r>
          <a:endParaRPr lang="es-MX" sz="2900" b="0" i="0" kern="1200" noProof="0" dirty="0"/>
        </a:p>
      </dsp:txBody>
      <dsp:txXfrm>
        <a:off x="38" y="1031041"/>
        <a:ext cx="3643054" cy="2945385"/>
      </dsp:txXfrm>
    </dsp:sp>
    <dsp:sp modelId="{18A0F848-AB53-414E-B97D-5D4134ABF9D8}">
      <dsp:nvSpPr>
        <dsp:cNvPr id="0" name=""/>
        <dsp:cNvSpPr/>
      </dsp:nvSpPr>
      <dsp:spPr>
        <a:xfrm>
          <a:off x="4153119" y="20898"/>
          <a:ext cx="3643054" cy="101014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To disagree (Informal)</a:t>
          </a:r>
        </a:p>
      </dsp:txBody>
      <dsp:txXfrm>
        <a:off x="4153119" y="20898"/>
        <a:ext cx="3643054" cy="1010143"/>
      </dsp:txXfrm>
    </dsp:sp>
    <dsp:sp modelId="{7EF5126A-92AB-4BD7-AC8E-E9E7BEFE5640}">
      <dsp:nvSpPr>
        <dsp:cNvPr id="0" name=""/>
        <dsp:cNvSpPr/>
      </dsp:nvSpPr>
      <dsp:spPr>
        <a:xfrm>
          <a:off x="4153119" y="1031041"/>
          <a:ext cx="3643054" cy="294538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1" kern="1200" noProof="0" dirty="0"/>
            <a:t>I disagree!</a:t>
          </a:r>
          <a:endParaRPr lang="en-US" sz="290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I don’t agree.</a:t>
          </a:r>
          <a:endParaRPr lang="es-MX" sz="2900" b="0" i="0" kern="1200" noProof="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2900" b="0" i="1" kern="1200" noProof="0" dirty="0"/>
            <a:t>Yeah, but…</a:t>
          </a:r>
          <a:endParaRPr lang="es-MX" sz="2900" b="0" i="0" kern="1200" noProof="0" dirty="0"/>
        </a:p>
      </dsp:txBody>
      <dsp:txXfrm>
        <a:off x="4153119" y="1031041"/>
        <a:ext cx="3643054" cy="294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9F9B-728F-419F-9CB4-CDC4E30D46C3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B69DF-F9AD-4385-A7ED-9153331EA16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B69DF-F9AD-4385-A7ED-9153331EA16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8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5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0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7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5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9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75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or.co/view/lookinggood-gif-4990524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6DF6AB-B83A-D416-0CCC-E34DD56F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0265" y="3362572"/>
            <a:ext cx="5599521" cy="999101"/>
          </a:xfrm>
        </p:spPr>
        <p:txBody>
          <a:bodyPr>
            <a:normAutofit fontScale="90000"/>
          </a:bodyPr>
          <a:lstStyle/>
          <a:p>
            <a:r>
              <a:rPr lang="en-US" b="1" cap="none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Foundations 4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96FCEF6-E86B-E653-2E88-AD26A1F61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4982" y="4209110"/>
            <a:ext cx="2190085" cy="493663"/>
          </a:xfrm>
        </p:spPr>
        <p:txBody>
          <a:bodyPr>
            <a:noAutofit/>
          </a:bodyPr>
          <a:lstStyle/>
          <a:p>
            <a:r>
              <a:rPr lang="en-US" sz="2800" b="1" spc="5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Units 7 – 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0BA1F3-31D1-D9F1-1CBB-9DA6F1CC8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74" y="735290"/>
            <a:ext cx="458470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375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61BAF-235C-ED0F-E9E7-E6A886F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Ordering food in a restaurant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5E404FB-FF72-D5A4-375B-8A75F4543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91983"/>
              </p:ext>
            </p:extLst>
          </p:nvPr>
        </p:nvGraphicFramePr>
        <p:xfrm>
          <a:off x="1625567" y="2403835"/>
          <a:ext cx="913841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693">
                  <a:extLst>
                    <a:ext uri="{9D8B030D-6E8A-4147-A177-3AD203B41FA5}">
                      <a16:colId xmlns:a16="http://schemas.microsoft.com/office/drawing/2014/main" val="2382360411"/>
                    </a:ext>
                  </a:extLst>
                </a:gridCol>
                <a:gridCol w="4105720">
                  <a:extLst>
                    <a:ext uri="{9D8B030D-6E8A-4147-A177-3AD203B41FA5}">
                      <a16:colId xmlns:a16="http://schemas.microsoft.com/office/drawing/2014/main" val="1491059719"/>
                    </a:ext>
                  </a:extLst>
                </a:gridCol>
              </a:tblGrid>
              <a:tr h="216817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Ordering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Taking an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07596"/>
                  </a:ext>
                </a:extLst>
              </a:tr>
              <a:tr h="225929">
                <a:tc rowSpan="2">
                  <a:txBody>
                    <a:bodyPr/>
                    <a:lstStyle/>
                    <a:p>
                      <a:r>
                        <a:rPr lang="en-US" sz="2000" noProof="0" dirty="0"/>
                        <a:t>I’ll have the (food), please.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Are you ready to order?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19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Can I get you (food)?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418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Asking questions about food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Checking wit customers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48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What do you recommend?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Was everything OK for you today?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68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What does it come with?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Asking for the check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002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What kind of (dressing) does it come with?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Can I have the check?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364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89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315B38-0F37-10CC-C9EE-B9F493A3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Express Your Opinion in English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44D6E39-0F65-C37D-FB84-0ACECE41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noProof="0" dirty="0"/>
              <a:t>There are different ways to express your opinion, like: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2A5AE9F8-85A7-02D9-7004-AD7A406D7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175687"/>
              </p:ext>
            </p:extLst>
          </p:nvPr>
        </p:nvGraphicFramePr>
        <p:xfrm>
          <a:off x="5119688" y="806450"/>
          <a:ext cx="5446712" cy="524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0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5048-7C71-060F-FC48-E7E6130D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B9B931-CC9A-57BD-5F15-57598913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8 – Trips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5E8D298-B4F5-1F28-97DF-D247AC0A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851114"/>
            <a:ext cx="7747481" cy="41988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415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B774F-F137-04EC-FA44-E116DD34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Traveling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66E2D2-E70E-9A0F-423D-541B6385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76" y="2127319"/>
            <a:ext cx="8738647" cy="23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D3266-8EF8-9EA7-4986-4C946BAC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08" y="745467"/>
            <a:ext cx="4175491" cy="596537"/>
          </a:xfrm>
        </p:spPr>
        <p:txBody>
          <a:bodyPr/>
          <a:lstStyle/>
          <a:p>
            <a:r>
              <a:rPr lang="en-US" noProof="0" dirty="0"/>
              <a:t>Zero conditional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4C745EF-D671-C5A3-7E4C-3E5A9E0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70" y="1540102"/>
            <a:ext cx="9748504" cy="1584960"/>
          </a:xfrm>
        </p:spPr>
        <p:txBody>
          <a:bodyPr>
            <a:normAutofit fontScale="92500" lnSpcReduction="20000"/>
          </a:bodyPr>
          <a:lstStyle/>
          <a:p>
            <a:pPr marL="6160" indent="0">
              <a:buNone/>
            </a:pPr>
            <a:r>
              <a:rPr lang="en-US" sz="1800" noProof="0" dirty="0"/>
              <a:t>We use the </a:t>
            </a:r>
            <a:r>
              <a:rPr lang="en-US" sz="1800" b="1" u="sng" noProof="0" dirty="0"/>
              <a:t>zero conditional</a:t>
            </a:r>
            <a:r>
              <a:rPr lang="en-US" sz="1800" b="1" noProof="0" dirty="0"/>
              <a:t> </a:t>
            </a:r>
            <a:r>
              <a:rPr lang="en-US" sz="1800" noProof="0" dirty="0"/>
              <a:t>to talk about things that are </a:t>
            </a:r>
            <a:r>
              <a:rPr lang="en-US" sz="1800" b="1" i="1" noProof="0" dirty="0"/>
              <a:t>real</a:t>
            </a:r>
            <a:r>
              <a:rPr lang="en-US" sz="1800" noProof="0" dirty="0"/>
              <a:t> in a specific situation.</a:t>
            </a:r>
          </a:p>
          <a:p>
            <a:pPr marL="6160" indent="0">
              <a:buNone/>
            </a:pPr>
            <a:r>
              <a:rPr lang="en-US" sz="1800" noProof="0" dirty="0"/>
              <a:t>There are two types of sentences, a </a:t>
            </a:r>
            <a:r>
              <a:rPr lang="en-US" sz="1800" b="1" noProof="0" dirty="0"/>
              <a:t>condition</a:t>
            </a:r>
            <a:r>
              <a:rPr lang="en-US" sz="1800" noProof="0" dirty="0"/>
              <a:t> and a </a:t>
            </a:r>
            <a:r>
              <a:rPr lang="en-US" sz="1800" b="1" noProof="0" dirty="0"/>
              <a:t>result</a:t>
            </a:r>
            <a:r>
              <a:rPr lang="en-US" sz="1800" noProof="0" dirty="0"/>
              <a:t>.</a:t>
            </a:r>
          </a:p>
          <a:p>
            <a:pPr marL="6160" indent="0">
              <a:buNone/>
            </a:pPr>
            <a:r>
              <a:rPr lang="en-US" sz="1800" noProof="0" dirty="0"/>
              <a:t>We use the </a:t>
            </a:r>
            <a:r>
              <a:rPr lang="en-US" sz="1800" b="1" u="sng" noProof="0" dirty="0"/>
              <a:t>simple present</a:t>
            </a:r>
            <a:r>
              <a:rPr lang="en-US" sz="1800" noProof="0" dirty="0"/>
              <a:t> in both. Also, both can be affirmative or negative.</a:t>
            </a:r>
          </a:p>
          <a:p>
            <a:pPr marL="6160" indent="0">
              <a:buNone/>
            </a:pPr>
            <a:r>
              <a:rPr lang="en-US" sz="1800" noProof="0" dirty="0"/>
              <a:t>To ask a question, we always ask for the result.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0C29AE8-5E39-8A2C-3E43-632A8AE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62399"/>
              </p:ext>
            </p:extLst>
          </p:nvPr>
        </p:nvGraphicFramePr>
        <p:xfrm>
          <a:off x="1526793" y="3513687"/>
          <a:ext cx="913841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81">
                  <a:extLst>
                    <a:ext uri="{9D8B030D-6E8A-4147-A177-3AD203B41FA5}">
                      <a16:colId xmlns:a16="http://schemas.microsoft.com/office/drawing/2014/main" val="3208208280"/>
                    </a:ext>
                  </a:extLst>
                </a:gridCol>
                <a:gridCol w="4756832">
                  <a:extLst>
                    <a:ext uri="{9D8B030D-6E8A-4147-A177-3AD203B41FA5}">
                      <a16:colId xmlns:a16="http://schemas.microsoft.com/office/drawing/2014/main" val="4137632447"/>
                    </a:ext>
                  </a:extLst>
                </a:gridCol>
              </a:tblGrid>
              <a:tr h="216817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912399"/>
                  </a:ext>
                </a:extLst>
              </a:tr>
              <a:tr h="225929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When I have free time,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I like to watch TV.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49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9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I like to watch TV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When I have free time.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41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3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D379F-76C3-567C-867E-1528CD68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7F650-E0DA-E6E7-7F59-72175AAB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08" y="745467"/>
            <a:ext cx="2775201" cy="596537"/>
          </a:xfrm>
        </p:spPr>
        <p:txBody>
          <a:bodyPr/>
          <a:lstStyle/>
          <a:p>
            <a:r>
              <a:rPr lang="en-US" noProof="0" dirty="0"/>
              <a:t>When vs If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10716DA-68D3-1645-3348-F6B866BB2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69" y="1540102"/>
            <a:ext cx="10153621" cy="1888898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US" sz="1800" noProof="0" dirty="0"/>
              <a:t>We can use </a:t>
            </a:r>
            <a:r>
              <a:rPr lang="en-US" sz="1800" b="1" i="1" noProof="0" dirty="0"/>
              <a:t>if</a:t>
            </a:r>
            <a:r>
              <a:rPr lang="en-US" sz="1800" noProof="0" dirty="0"/>
              <a:t> or </a:t>
            </a:r>
            <a:r>
              <a:rPr lang="en-US" sz="1800" b="1" i="1" noProof="0" dirty="0"/>
              <a:t>when</a:t>
            </a:r>
            <a:r>
              <a:rPr lang="en-US" sz="1800" noProof="0" dirty="0"/>
              <a:t> in </a:t>
            </a:r>
            <a:r>
              <a:rPr lang="en-US" sz="1800" b="1" u="sng" noProof="0" dirty="0"/>
              <a:t>zero conditional</a:t>
            </a:r>
            <a:r>
              <a:rPr lang="en-US" sz="1800" b="1" noProof="0" dirty="0"/>
              <a:t> </a:t>
            </a:r>
            <a:r>
              <a:rPr lang="en-US" sz="1800" noProof="0" dirty="0"/>
              <a:t>to introduce the </a:t>
            </a:r>
            <a:r>
              <a:rPr lang="en-US" sz="1800" u="sng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conditions</a:t>
            </a:r>
            <a:r>
              <a:rPr lang="en-US" sz="1800" noProof="0" dirty="0"/>
              <a:t>.</a:t>
            </a:r>
          </a:p>
          <a:p>
            <a:pPr marL="6160" indent="0">
              <a:buNone/>
            </a:pPr>
            <a:r>
              <a:rPr lang="en-US" noProof="0" dirty="0"/>
              <a:t>We use </a:t>
            </a:r>
            <a:r>
              <a:rPr lang="en-US" b="1" i="1" noProof="0" dirty="0"/>
              <a:t>if</a:t>
            </a:r>
            <a:r>
              <a:rPr lang="en-US" noProof="0" dirty="0"/>
              <a:t> to introduce a possible or unreal situation or condition. </a:t>
            </a:r>
          </a:p>
          <a:p>
            <a:pPr marL="6160" indent="0">
              <a:buNone/>
            </a:pPr>
            <a:r>
              <a:rPr lang="en-US" noProof="0" dirty="0"/>
              <a:t>We use </a:t>
            </a:r>
            <a:r>
              <a:rPr lang="en-US" b="1" i="1" noProof="0" dirty="0"/>
              <a:t>when</a:t>
            </a:r>
            <a:r>
              <a:rPr lang="en-US" noProof="0" dirty="0"/>
              <a:t> to refer to the time of a situation or condition that we are certain of.</a:t>
            </a:r>
            <a:endParaRPr lang="en-US" sz="1800" noProof="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AE68905-655F-03FB-7295-BA2E3E30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64443"/>
              </p:ext>
            </p:extLst>
          </p:nvPr>
        </p:nvGraphicFramePr>
        <p:xfrm>
          <a:off x="1526793" y="4189548"/>
          <a:ext cx="913841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81">
                  <a:extLst>
                    <a:ext uri="{9D8B030D-6E8A-4147-A177-3AD203B41FA5}">
                      <a16:colId xmlns:a16="http://schemas.microsoft.com/office/drawing/2014/main" val="3208208280"/>
                    </a:ext>
                  </a:extLst>
                </a:gridCol>
                <a:gridCol w="4756832">
                  <a:extLst>
                    <a:ext uri="{9D8B030D-6E8A-4147-A177-3AD203B41FA5}">
                      <a16:colId xmlns:a16="http://schemas.microsoft.com/office/drawing/2014/main" val="4137632447"/>
                    </a:ext>
                  </a:extLst>
                </a:gridCol>
              </a:tblGrid>
              <a:tr h="216817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912399"/>
                  </a:ext>
                </a:extLst>
              </a:tr>
              <a:tr h="225929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When I have free time,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I like to watch TV.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49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9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I like to watch TV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If I have free time.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41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54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616351-0C94-064C-4408-54C45F2E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5127597" cy="455136"/>
          </a:xfrm>
        </p:spPr>
        <p:txBody>
          <a:bodyPr>
            <a:normAutofit fontScale="90000"/>
          </a:bodyPr>
          <a:lstStyle/>
          <a:p>
            <a:pPr algn="l"/>
            <a:r>
              <a:rPr lang="en-US" noProof="0" dirty="0"/>
              <a:t>Transport collocations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668B21-C51C-59D9-AF47-8D8EE5E2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3" t="1641" r="55884" b="51310"/>
          <a:stretch/>
        </p:blipFill>
        <p:spPr>
          <a:xfrm>
            <a:off x="2845161" y="4345460"/>
            <a:ext cx="2006451" cy="19724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B620D8-3849-3478-8DFB-A9B8DF75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0" r="55283"/>
          <a:stretch/>
        </p:blipFill>
        <p:spPr>
          <a:xfrm>
            <a:off x="3848387" y="1667706"/>
            <a:ext cx="1934384" cy="19686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EB3055-D34E-95A8-0385-3E35B719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63" r="4381"/>
          <a:stretch/>
        </p:blipFill>
        <p:spPr>
          <a:xfrm>
            <a:off x="6181321" y="1663914"/>
            <a:ext cx="1999964" cy="19724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019893D-1511-26E7-A3EB-C09C2020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551" r="7410" b="51370"/>
          <a:stretch/>
        </p:blipFill>
        <p:spPr>
          <a:xfrm>
            <a:off x="8579835" y="1610226"/>
            <a:ext cx="2006451" cy="19686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37A1E9E-46C6-6AF0-5F7F-8B77EAF0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53" t="50608" r="7822" b="1334"/>
          <a:stretch/>
        </p:blipFill>
        <p:spPr>
          <a:xfrm>
            <a:off x="1471115" y="1667706"/>
            <a:ext cx="1999963" cy="19870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350B2B8-F5BC-8543-F15C-84627472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34" t="50608" r="55427"/>
          <a:stretch/>
        </p:blipFill>
        <p:spPr>
          <a:xfrm>
            <a:off x="7181302" y="4345460"/>
            <a:ext cx="1979275" cy="197246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3E4CF82-C912-635E-2C63-3B437991C3C3}"/>
              </a:ext>
            </a:extLst>
          </p:cNvPr>
          <p:cNvSpPr/>
          <p:nvPr/>
        </p:nvSpPr>
        <p:spPr>
          <a:xfrm>
            <a:off x="1400007" y="3674858"/>
            <a:ext cx="21421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Take the train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8AE3A6-D6DB-2E7A-E49D-8096AD17C2EE}"/>
              </a:ext>
            </a:extLst>
          </p:cNvPr>
          <p:cNvSpPr/>
          <p:nvPr/>
        </p:nvSpPr>
        <p:spPr>
          <a:xfrm>
            <a:off x="3592836" y="3654758"/>
            <a:ext cx="24362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Get on the train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363A7B7-89D3-1DE7-F0EF-8263F9D0EF5B}"/>
              </a:ext>
            </a:extLst>
          </p:cNvPr>
          <p:cNvSpPr/>
          <p:nvPr/>
        </p:nvSpPr>
        <p:spPr>
          <a:xfrm>
            <a:off x="6155579" y="3674858"/>
            <a:ext cx="20514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Change train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6BC3C7-4EE3-975E-AB9A-F809A3A6C62C}"/>
              </a:ext>
            </a:extLst>
          </p:cNvPr>
          <p:cNvSpPr/>
          <p:nvPr/>
        </p:nvSpPr>
        <p:spPr>
          <a:xfrm>
            <a:off x="8421926" y="3674858"/>
            <a:ext cx="23222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Catch the train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84AE2DA-255A-A0CF-3F09-D3D6E0F0D487}"/>
              </a:ext>
            </a:extLst>
          </p:cNvPr>
          <p:cNvSpPr/>
          <p:nvPr/>
        </p:nvSpPr>
        <p:spPr>
          <a:xfrm>
            <a:off x="7009805" y="6296026"/>
            <a:ext cx="23222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Miss</a:t>
            </a:r>
            <a:r>
              <a:rPr lang="en-US" sz="2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the train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B51212F-ADF0-A20B-71F3-8B309CDDC9CA}"/>
              </a:ext>
            </a:extLst>
          </p:cNvPr>
          <p:cNvSpPr/>
          <p:nvPr/>
        </p:nvSpPr>
        <p:spPr>
          <a:xfrm>
            <a:off x="2514575" y="6296026"/>
            <a:ext cx="26676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Get off the train</a:t>
            </a:r>
            <a:endParaRPr lang="en-US" sz="2400" b="1" cap="none" spc="0" noProof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160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F8540-87DA-9B17-B530-93FC3E21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2539311" cy="573704"/>
          </a:xfrm>
        </p:spPr>
        <p:txBody>
          <a:bodyPr/>
          <a:lstStyle/>
          <a:p>
            <a:pPr algn="l"/>
            <a:r>
              <a:rPr lang="en-US" noProof="0" dirty="0"/>
              <a:t>Transport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252664F1-136C-FC10-3DC5-05627A66890C}"/>
              </a:ext>
            </a:extLst>
          </p:cNvPr>
          <p:cNvSpPr txBox="1">
            <a:spLocks/>
          </p:cNvSpPr>
          <p:nvPr/>
        </p:nvSpPr>
        <p:spPr>
          <a:xfrm>
            <a:off x="1795763" y="1796744"/>
            <a:ext cx="2377559" cy="4387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Public transport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DEE0ECE-A4F9-CAC1-C2A7-33C46945640D}"/>
              </a:ext>
            </a:extLst>
          </p:cNvPr>
          <p:cNvGrpSpPr/>
          <p:nvPr/>
        </p:nvGrpSpPr>
        <p:grpSpPr>
          <a:xfrm>
            <a:off x="1488647" y="2282989"/>
            <a:ext cx="2606914" cy="3967381"/>
            <a:chOff x="474423" y="2547780"/>
            <a:chExt cx="2606914" cy="3967381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0AF40B1-73CC-F2CD-1E15-6D19698480C5}"/>
                </a:ext>
              </a:extLst>
            </p:cNvPr>
            <p:cNvSpPr/>
            <p:nvPr/>
          </p:nvSpPr>
          <p:spPr>
            <a:xfrm>
              <a:off x="1187153" y="3227963"/>
              <a:ext cx="1566333" cy="32871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15547E-3AD1-C0D1-399F-156115F8A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670" t="81528"/>
            <a:stretch/>
          </p:blipFill>
          <p:spPr>
            <a:xfrm>
              <a:off x="1321128" y="3566270"/>
              <a:ext cx="1298388" cy="9652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685AF99-80CC-B807-C2D0-85B007E59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290" t="62599" r="28709" b="17910"/>
            <a:stretch/>
          </p:blipFill>
          <p:spPr>
            <a:xfrm>
              <a:off x="1187154" y="2547780"/>
              <a:ext cx="1566333" cy="101849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B132A71-A939-F1C1-13C0-563C2E73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670" t="42474" b="38034"/>
            <a:stretch/>
          </p:blipFill>
          <p:spPr>
            <a:xfrm>
              <a:off x="1321128" y="4531470"/>
              <a:ext cx="1298389" cy="1018491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506B866-7424-5297-B95E-AD2DC1B1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8997"/>
            <a:stretch/>
          </p:blipFill>
          <p:spPr>
            <a:xfrm>
              <a:off x="1374536" y="5549960"/>
              <a:ext cx="1191568" cy="965201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A728AEA-DC70-AA55-C824-C76756989C50}"/>
                </a:ext>
              </a:extLst>
            </p:cNvPr>
            <p:cNvSpPr/>
            <p:nvPr/>
          </p:nvSpPr>
          <p:spPr>
            <a:xfrm>
              <a:off x="474423" y="6207384"/>
              <a:ext cx="26069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 noProof="0" dirty="0">
                  <a:ln w="9525">
                    <a:noFill/>
                    <a:prstDash val="solid"/>
                  </a:ln>
                  <a:solidFill>
                    <a:srgbClr val="017D36"/>
                  </a:solidFill>
                </a:rPr>
                <a:t>SUBWAY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A416A66-4295-AD67-9200-584433DC7C1D}"/>
              </a:ext>
            </a:extLst>
          </p:cNvPr>
          <p:cNvGrpSpPr/>
          <p:nvPr/>
        </p:nvGrpSpPr>
        <p:grpSpPr>
          <a:xfrm>
            <a:off x="6358664" y="3014603"/>
            <a:ext cx="3866876" cy="2012782"/>
            <a:chOff x="5958292" y="2547781"/>
            <a:chExt cx="3866876" cy="2012782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C02FC70-879C-4821-694A-575F66F7BDC5}"/>
                </a:ext>
              </a:extLst>
            </p:cNvPr>
            <p:cNvSpPr/>
            <p:nvPr/>
          </p:nvSpPr>
          <p:spPr>
            <a:xfrm>
              <a:off x="5958292" y="2547781"/>
              <a:ext cx="3866876" cy="2012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1A0B5D7-62F6-4A01-5021-CB9315611C1F}"/>
                </a:ext>
              </a:extLst>
            </p:cNvPr>
            <p:cNvGrpSpPr/>
            <p:nvPr/>
          </p:nvGrpSpPr>
          <p:grpSpPr>
            <a:xfrm>
              <a:off x="5992213" y="2551283"/>
              <a:ext cx="3832955" cy="1044080"/>
              <a:chOff x="5329273" y="2601924"/>
              <a:chExt cx="3832955" cy="1044080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5A69F2F3-1007-BFBE-6D7A-0464B5A1D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2070" r="36913" b="77970"/>
              <a:stretch/>
            </p:blipFill>
            <p:spPr>
              <a:xfrm>
                <a:off x="5329273" y="2601924"/>
                <a:ext cx="2534567" cy="1044079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8235F0EA-37C7-B42F-1B66-52C78A380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61823" r="67670" b="18196"/>
              <a:stretch/>
            </p:blipFill>
            <p:spPr>
              <a:xfrm>
                <a:off x="7863840" y="2601925"/>
                <a:ext cx="1298388" cy="1044079"/>
              </a:xfrm>
              <a:prstGeom prst="rect">
                <a:avLst/>
              </a:prstGeom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3E3DB073-C827-447A-BDE1-D187A2A58F05}"/>
                </a:ext>
              </a:extLst>
            </p:cNvPr>
            <p:cNvGrpSpPr/>
            <p:nvPr/>
          </p:nvGrpSpPr>
          <p:grpSpPr>
            <a:xfrm>
              <a:off x="6543308" y="3595362"/>
              <a:ext cx="2632666" cy="965201"/>
              <a:chOff x="6074321" y="3646003"/>
              <a:chExt cx="2632666" cy="965201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6FC9A0A9-D214-0162-1DFB-79915CD29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7670" t="61823" b="19706"/>
              <a:stretch/>
            </p:blipFill>
            <p:spPr>
              <a:xfrm>
                <a:off x="7408597" y="3646004"/>
                <a:ext cx="1298390" cy="965200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0FB43614-9E9D-D621-C114-9690F4219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5088" t="81529" r="31689" b="-1"/>
              <a:stretch/>
            </p:blipFill>
            <p:spPr>
              <a:xfrm>
                <a:off x="6074321" y="3646003"/>
                <a:ext cx="1334276" cy="965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383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E584-5F8D-DFF7-2280-AE0F2944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805818"/>
            <a:ext cx="7349136" cy="713818"/>
          </a:xfrm>
        </p:spPr>
        <p:txBody>
          <a:bodyPr/>
          <a:lstStyle/>
          <a:p>
            <a:r>
              <a:rPr lang="en-US" noProof="0" dirty="0"/>
              <a:t>Giving reason using </a:t>
            </a:r>
            <a:r>
              <a:rPr lang="en-US" i="1" u="sng" noProof="0" dirty="0"/>
              <a:t>to</a:t>
            </a:r>
            <a:r>
              <a:rPr lang="en-US" noProof="0" dirty="0"/>
              <a:t> and </a:t>
            </a:r>
            <a:r>
              <a:rPr lang="en-US" i="1" u="sng" noProof="0" dirty="0"/>
              <a:t>for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0FEC48-0A40-750F-705A-22D02913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4945" y="2052115"/>
            <a:ext cx="3896467" cy="713818"/>
          </a:xfrm>
        </p:spPr>
        <p:txBody>
          <a:bodyPr/>
          <a:lstStyle/>
          <a:p>
            <a:r>
              <a:rPr lang="en-US" b="1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Giving reason with “to”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E595BB4-4CE7-EF15-198F-5622F2B23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4945" y="2851331"/>
            <a:ext cx="3893623" cy="3071434"/>
          </a:xfrm>
        </p:spPr>
        <p:txBody>
          <a:bodyPr/>
          <a:lstStyle/>
          <a:p>
            <a:r>
              <a:rPr lang="en-US" noProof="0" dirty="0"/>
              <a:t>When we give a reason with </a:t>
            </a:r>
            <a:r>
              <a:rPr lang="en-US" b="1" i="1" noProof="0" dirty="0"/>
              <a:t>“to”</a:t>
            </a:r>
            <a:r>
              <a:rPr lang="en-US" noProof="0" dirty="0"/>
              <a:t>, we use an </a:t>
            </a:r>
            <a:r>
              <a:rPr lang="en-US" u="sng" noProof="0" dirty="0"/>
              <a:t>infinitive verb </a:t>
            </a:r>
            <a:r>
              <a:rPr lang="en-US" noProof="0" dirty="0"/>
              <a:t>after </a:t>
            </a:r>
            <a:r>
              <a:rPr lang="en-US" b="1" i="1" noProof="0" dirty="0"/>
              <a:t>“to”</a:t>
            </a:r>
            <a:r>
              <a:rPr lang="en-US" noProof="0" dirty="0"/>
              <a:t>.</a:t>
            </a:r>
          </a:p>
          <a:p>
            <a:endParaRPr lang="en-US" b="1" i="1" noProof="0" dirty="0"/>
          </a:p>
          <a:p>
            <a:r>
              <a:rPr lang="en-US" noProof="0" dirty="0"/>
              <a:t>I play soccer </a:t>
            </a:r>
            <a:r>
              <a:rPr lang="en-US" b="1" noProof="0" dirty="0"/>
              <a:t>to</a:t>
            </a:r>
            <a:r>
              <a:rPr lang="en-US" noProof="0" dirty="0"/>
              <a:t> </a:t>
            </a:r>
            <a:r>
              <a:rPr lang="en-US" u="sng" noProof="0" dirty="0"/>
              <a:t>relax</a:t>
            </a:r>
            <a:r>
              <a:rPr lang="en-US" noProof="0" dirty="0"/>
              <a:t> after work.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64B27FE-FD42-01C1-31AC-8189A30C0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42294" y="2052115"/>
            <a:ext cx="3899798" cy="713818"/>
          </a:xfrm>
        </p:spPr>
        <p:txBody>
          <a:bodyPr/>
          <a:lstStyle/>
          <a:p>
            <a:r>
              <a:rPr lang="en-US" b="1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Giving reason with “for”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52E69CC-C2A9-E927-885D-3EA59EC64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42295" y="2851331"/>
            <a:ext cx="3899798" cy="3071434"/>
          </a:xfrm>
        </p:spPr>
        <p:txBody>
          <a:bodyPr/>
          <a:lstStyle/>
          <a:p>
            <a:r>
              <a:rPr lang="en-US" noProof="0" dirty="0"/>
              <a:t>When we give a reason with </a:t>
            </a:r>
            <a:r>
              <a:rPr lang="en-US" b="1" i="1" noProof="0" dirty="0"/>
              <a:t>“for”</a:t>
            </a:r>
            <a:r>
              <a:rPr lang="en-US" noProof="0" dirty="0"/>
              <a:t>, we use a v</a:t>
            </a:r>
            <a:r>
              <a:rPr lang="en-US" u="sng" noProof="0" dirty="0"/>
              <a:t>erb -ing or and object</a:t>
            </a:r>
            <a:r>
              <a:rPr lang="en-US" noProof="0" dirty="0"/>
              <a:t> after </a:t>
            </a:r>
            <a:r>
              <a:rPr lang="en-US" b="1" i="1" noProof="0" dirty="0"/>
              <a:t>“for”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I play soccer </a:t>
            </a:r>
            <a:r>
              <a:rPr lang="en-US" b="1" noProof="0" dirty="0"/>
              <a:t>for</a:t>
            </a:r>
            <a:r>
              <a:rPr lang="en-US" noProof="0" dirty="0"/>
              <a:t> </a:t>
            </a:r>
            <a:r>
              <a:rPr lang="en-US" u="sng" noProof="0" dirty="0"/>
              <a:t>relaxing</a:t>
            </a:r>
            <a:r>
              <a:rPr lang="en-US" noProof="0" dirty="0"/>
              <a:t>.</a:t>
            </a:r>
          </a:p>
          <a:p>
            <a:r>
              <a:rPr lang="en-US" noProof="0" dirty="0"/>
              <a:t>I eat a sandwich </a:t>
            </a:r>
            <a:r>
              <a:rPr lang="en-US" b="1" noProof="0" dirty="0"/>
              <a:t>for</a:t>
            </a:r>
            <a:r>
              <a:rPr lang="en-US" noProof="0" dirty="0"/>
              <a:t> </a:t>
            </a:r>
            <a:r>
              <a:rPr lang="en-US" u="sng" noProof="0" dirty="0"/>
              <a:t>lunch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86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0B46-7843-89BA-3DD9-F030781F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Advice and suggestions.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71778-362F-3CE7-41A3-39E47D93D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Giving advice and making suggestions.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82948B-45A1-82C6-2D09-7C4BE07F6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9285" y="2851330"/>
            <a:ext cx="3893623" cy="3823789"/>
          </a:xfrm>
        </p:spPr>
        <p:txBody>
          <a:bodyPr>
            <a:normAutofit fontScale="92500" lnSpcReduction="20000"/>
          </a:bodyPr>
          <a:lstStyle/>
          <a:p>
            <a:r>
              <a:rPr lang="en-US" sz="1900" noProof="0" dirty="0"/>
              <a:t>How about _______?</a:t>
            </a:r>
          </a:p>
          <a:p>
            <a:pPr marL="6160" indent="0">
              <a:buNone/>
            </a:pPr>
            <a:r>
              <a:rPr lang="en-US" sz="1900" noProof="0" dirty="0"/>
              <a:t>After “about”, we use an object or a verb -ing.</a:t>
            </a:r>
          </a:p>
          <a:p>
            <a:r>
              <a:rPr lang="en-US" sz="1900" noProof="0" dirty="0"/>
              <a:t>Why don’t (subject) ______?</a:t>
            </a:r>
          </a:p>
          <a:p>
            <a:pPr marL="6160" indent="0">
              <a:buNone/>
            </a:pPr>
            <a:r>
              <a:rPr lang="en-US" sz="1900" noProof="0" dirty="0"/>
              <a:t>After the subject we use an infinitive verb</a:t>
            </a:r>
          </a:p>
          <a:p>
            <a:r>
              <a:rPr lang="en-US" sz="1900" noProof="0" dirty="0"/>
              <a:t>(Subject) should _______.</a:t>
            </a:r>
          </a:p>
          <a:p>
            <a:r>
              <a:rPr lang="en-US" sz="1900" noProof="0" dirty="0"/>
              <a:t>Should (subject) ______?</a:t>
            </a:r>
          </a:p>
          <a:p>
            <a:pPr marL="6160" indent="0">
              <a:buNone/>
            </a:pPr>
            <a:r>
              <a:rPr lang="en-US" sz="1900" noProof="0" dirty="0"/>
              <a:t>After “should” we use an infinitive verb.</a:t>
            </a:r>
          </a:p>
          <a:p>
            <a:endParaRPr lang="en-US" noProof="0" dirty="0"/>
          </a:p>
          <a:p>
            <a:endParaRPr lang="en-US" noProof="0" dirty="0"/>
          </a:p>
          <a:p>
            <a:pPr marL="616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5708F0-D6C4-56F5-B14B-5957A28EC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Responding to advice and suggestions.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37F55F-87EC-E982-0615-7544AD4C38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That’s a great idea.</a:t>
            </a:r>
          </a:p>
          <a:p>
            <a:r>
              <a:rPr lang="en-US" noProof="0" dirty="0"/>
              <a:t>That would be great!</a:t>
            </a:r>
          </a:p>
          <a:p>
            <a:r>
              <a:rPr lang="en-US" noProof="0" dirty="0"/>
              <a:t>Perfect!</a:t>
            </a:r>
          </a:p>
        </p:txBody>
      </p:sp>
    </p:spTree>
    <p:extLst>
      <p:ext uri="{BB962C8B-B14F-4D97-AF65-F5344CB8AC3E}">
        <p14:creationId xmlns:p14="http://schemas.microsoft.com/office/powerpoint/2010/main" val="265322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61E63-010C-96C4-9135-F65CF046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 Criteria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8D4E78-4638-3D97-74D3-3448603B0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0525" y="1887522"/>
            <a:ext cx="4965475" cy="3233057"/>
          </a:xfrm>
          <a:prstGeom prst="snip2DiagRect">
            <a:avLst>
              <a:gd name="adj1" fmla="val 0"/>
              <a:gd name="adj2" fmla="val 14559"/>
            </a:avLst>
          </a:prstGeom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381000" h="3810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noProof="0" dirty="0"/>
              <a:t>Written exam 35% (Listening/Voc/Grammar/Reading)</a:t>
            </a:r>
          </a:p>
          <a:p>
            <a:r>
              <a:rPr lang="en-US" sz="1800" noProof="0" dirty="0"/>
              <a:t>Cambridge platform 20%</a:t>
            </a:r>
          </a:p>
          <a:p>
            <a:r>
              <a:rPr lang="en-US" sz="1800" noProof="0" dirty="0"/>
              <a:t>Quiz 15%</a:t>
            </a:r>
          </a:p>
          <a:p>
            <a:r>
              <a:rPr lang="en-US" sz="1800" noProof="0" dirty="0"/>
              <a:t>Speaking exam 15%</a:t>
            </a:r>
          </a:p>
          <a:p>
            <a:r>
              <a:rPr lang="en-US" sz="1800" noProof="0" dirty="0"/>
              <a:t>Participations/Homework/Writings 15%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2C114087-376E-7C90-C13A-3BC902746EA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13641022"/>
              </p:ext>
            </p:extLst>
          </p:nvPr>
        </p:nvGraphicFramePr>
        <p:xfrm>
          <a:off x="6245151" y="1711475"/>
          <a:ext cx="5697535" cy="414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13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A12D2-1B9D-3A97-87B7-7367F604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805818"/>
            <a:ext cx="3486127" cy="514982"/>
          </a:xfrm>
        </p:spPr>
        <p:txBody>
          <a:bodyPr>
            <a:normAutofit fontScale="90000"/>
          </a:bodyPr>
          <a:lstStyle/>
          <a:p>
            <a:pPr algn="l"/>
            <a:r>
              <a:rPr lang="en-US" noProof="0" dirty="0"/>
              <a:t>Sights in a city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DD4233-1041-FD59-9A5B-4ACE985D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57" y="1679626"/>
            <a:ext cx="984835" cy="15448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2" descr="Calle del Codo | Turismo | H. Ayuntamiento de Aguascalientes">
            <a:extLst>
              <a:ext uri="{FF2B5EF4-FFF2-40B4-BE49-F238E27FC236}">
                <a16:creationId xmlns:a16="http://schemas.microsoft.com/office/drawing/2014/main" id="{F29EE17F-9533-C35B-08B3-84053BE9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88" y="1679626"/>
            <a:ext cx="2317260" cy="15448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6F5333-E799-0CDF-20C8-193A157A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544" y="1719742"/>
            <a:ext cx="2321481" cy="15448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94DD95E-AB67-1CAE-1485-383E067D5B93}"/>
              </a:ext>
            </a:extLst>
          </p:cNvPr>
          <p:cNvSpPr/>
          <p:nvPr/>
        </p:nvSpPr>
        <p:spPr>
          <a:xfrm>
            <a:off x="728971" y="3313888"/>
            <a:ext cx="22826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Tourist Attraction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E4FEC5E-D640-03E4-F258-7633E5CCD0D9}"/>
              </a:ext>
            </a:extLst>
          </p:cNvPr>
          <p:cNvSpPr/>
          <p:nvPr/>
        </p:nvSpPr>
        <p:spPr>
          <a:xfrm>
            <a:off x="3127300" y="3383237"/>
            <a:ext cx="16856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Backstreets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11C27BE-7CB3-4BE6-D936-DE9008807C9C}"/>
              </a:ext>
            </a:extLst>
          </p:cNvPr>
          <p:cNvSpPr/>
          <p:nvPr/>
        </p:nvSpPr>
        <p:spPr>
          <a:xfrm>
            <a:off x="5393481" y="3383237"/>
            <a:ext cx="26896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Amusement Park</a:t>
            </a:r>
          </a:p>
        </p:txBody>
      </p:sp>
      <p:pic>
        <p:nvPicPr>
          <p:cNvPr id="13" name="Picture 2" descr="Arqueología en Aguascalientes - Destinos México">
            <a:extLst>
              <a:ext uri="{FF2B5EF4-FFF2-40B4-BE49-F238E27FC236}">
                <a16:creationId xmlns:a16="http://schemas.microsoft.com/office/drawing/2014/main" id="{05C6C765-BB99-5D5C-58A5-79084CA9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06" y="4180545"/>
            <a:ext cx="2269172" cy="15074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he Best Hiking Trails in El Ocote, Aguascalientes (Mexico) | Wikiloc">
            <a:extLst>
              <a:ext uri="{FF2B5EF4-FFF2-40B4-BE49-F238E27FC236}">
                <a16:creationId xmlns:a16="http://schemas.microsoft.com/office/drawing/2014/main" id="{85976AC8-CBAB-BDDB-50C0-6FCD8288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18" y="4182289"/>
            <a:ext cx="2007604" cy="150570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" descr="Market Nocturno: bosque para emprendedores y visitantes en Aguascalientes -  El Sol del Centro | Noticias Locales, Policiacas, sobre México,  Aguascalientes y el Mundo">
            <a:extLst>
              <a:ext uri="{FF2B5EF4-FFF2-40B4-BE49-F238E27FC236}">
                <a16:creationId xmlns:a16="http://schemas.microsoft.com/office/drawing/2014/main" id="{A252D015-3636-E305-0986-1AA00B14E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8446CE-2E64-C02F-D9DF-06DB3D9B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600" y="1762766"/>
            <a:ext cx="2689606" cy="151290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57EDA35-598F-42F1-648A-12395C2EC87B}"/>
              </a:ext>
            </a:extLst>
          </p:cNvPr>
          <p:cNvSpPr/>
          <p:nvPr/>
        </p:nvSpPr>
        <p:spPr>
          <a:xfrm>
            <a:off x="1797933" y="5814807"/>
            <a:ext cx="112951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Ruins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2AA6632-0EAF-3C13-4710-29AEC6C526BC}"/>
              </a:ext>
            </a:extLst>
          </p:cNvPr>
          <p:cNvSpPr/>
          <p:nvPr/>
        </p:nvSpPr>
        <p:spPr>
          <a:xfrm>
            <a:off x="4214828" y="5814807"/>
            <a:ext cx="1596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Hiking trail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4A560E3-A7AB-EE1C-CEBE-070FD31D6A46}"/>
              </a:ext>
            </a:extLst>
          </p:cNvPr>
          <p:cNvSpPr/>
          <p:nvPr/>
        </p:nvSpPr>
        <p:spPr>
          <a:xfrm>
            <a:off x="8547100" y="3383237"/>
            <a:ext cx="22826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Food market</a:t>
            </a:r>
          </a:p>
        </p:txBody>
      </p:sp>
      <p:sp>
        <p:nvSpPr>
          <p:cNvPr id="20" name="AutoShape 6" descr="Market Nocturno: bosque para emprendedores y visitantes en Aguascalientes -  El Sol del Centro | Noticias Locales, Policiacas, sobre México,  Aguascalientes y el Mundo">
            <a:extLst>
              <a:ext uri="{FF2B5EF4-FFF2-40B4-BE49-F238E27FC236}">
                <a16:creationId xmlns:a16="http://schemas.microsoft.com/office/drawing/2014/main" id="{16A0D415-93A1-BB28-949A-1787ED8BA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21" name="Picture 2" descr="Maravillas Naturales en Aguascalientes - Destinos México">
            <a:extLst>
              <a:ext uri="{FF2B5EF4-FFF2-40B4-BE49-F238E27FC236}">
                <a16:creationId xmlns:a16="http://schemas.microsoft.com/office/drawing/2014/main" id="{0CF1B0B2-B735-7B1F-5D6E-9BE23D528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1" r="17065"/>
          <a:stretch/>
        </p:blipFill>
        <p:spPr bwMode="auto">
          <a:xfrm>
            <a:off x="6380780" y="4180545"/>
            <a:ext cx="2166320" cy="14752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D3299F23-1712-E55F-CF8D-B68F1376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58" y="4180545"/>
            <a:ext cx="2166320" cy="14452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355B892-AED0-EB64-6562-C2CA15A73059}"/>
              </a:ext>
            </a:extLst>
          </p:cNvPr>
          <p:cNvSpPr/>
          <p:nvPr/>
        </p:nvSpPr>
        <p:spPr>
          <a:xfrm>
            <a:off x="6409653" y="5814807"/>
            <a:ext cx="210857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Natural reserve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FD87249-EF71-D979-3C44-D48D0DF27B4E}"/>
              </a:ext>
            </a:extLst>
          </p:cNvPr>
          <p:cNvSpPr/>
          <p:nvPr/>
        </p:nvSpPr>
        <p:spPr>
          <a:xfrm>
            <a:off x="9267494" y="5799294"/>
            <a:ext cx="15316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Crafts fair</a:t>
            </a:r>
          </a:p>
        </p:txBody>
      </p:sp>
    </p:spTree>
    <p:extLst>
      <p:ext uri="{BB962C8B-B14F-4D97-AF65-F5344CB8AC3E}">
        <p14:creationId xmlns:p14="http://schemas.microsoft.com/office/powerpoint/2010/main" val="191297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A20E17-0C39-2156-9DF1-4692950B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 dirty="0"/>
              <a:t>Things that happen when traveling </a:t>
            </a:r>
            <a:r>
              <a:rPr lang="en-US" b="1" i="1" noProof="0" dirty="0"/>
              <a:t>abroad</a:t>
            </a:r>
            <a:endParaRPr lang="en-US" noProof="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7AEBEF8-17BB-F5D8-435F-FDABD341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Move on – Start doing something new.</a:t>
            </a:r>
          </a:p>
          <a:p>
            <a:r>
              <a:rPr lang="en-US" noProof="0" dirty="0"/>
              <a:t>Adjust – Transform something into your habit.</a:t>
            </a:r>
          </a:p>
          <a:p>
            <a:r>
              <a:rPr lang="en-US" noProof="0" dirty="0"/>
              <a:t>Fit in – Be accepted as a similar by a group of people.</a:t>
            </a:r>
          </a:p>
          <a:p>
            <a:r>
              <a:rPr lang="en-US" noProof="0" dirty="0"/>
              <a:t>Stand out – Be easily noticeable by other.</a:t>
            </a:r>
          </a:p>
          <a:p>
            <a:r>
              <a:rPr lang="en-US" noProof="0" dirty="0"/>
              <a:t>Cut down – Reduce the amount.</a:t>
            </a:r>
          </a:p>
          <a:p>
            <a:r>
              <a:rPr lang="en-US" noProof="0" dirty="0"/>
              <a:t>End up – Be in a particular situation after doing something.</a:t>
            </a:r>
          </a:p>
          <a:p>
            <a:r>
              <a:rPr lang="en-US" noProof="0" dirty="0"/>
              <a:t>Set up – Arrange something to happen.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980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C11B4-34EA-3000-0AD1-B1ADD12B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Express agreement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B012F66-63E6-552B-11BF-DDD7D2B2F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367359"/>
              </p:ext>
            </p:extLst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013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DC21-ACF7-4D6A-09FB-E9BB9BB8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99EE9B-BFE9-C8ED-6FD1-F1D32514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Unit 9 – Looking good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4FA1092-BBD8-F733-263C-DEB74BA4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11808" y="2072640"/>
            <a:ext cx="6868702" cy="3751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5708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F2930-927E-812D-C045-97AA74F4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484192" cy="654984"/>
          </a:xfrm>
        </p:spPr>
        <p:txBody>
          <a:bodyPr/>
          <a:lstStyle/>
          <a:p>
            <a:r>
              <a:rPr lang="en-US" noProof="0" dirty="0"/>
              <a:t>Comparatives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A4230D-F776-F761-CF15-E27A0591F434}"/>
              </a:ext>
            </a:extLst>
          </p:cNvPr>
          <p:cNvSpPr txBox="1"/>
          <p:nvPr/>
        </p:nvSpPr>
        <p:spPr>
          <a:xfrm>
            <a:off x="1180532" y="1490166"/>
            <a:ext cx="9515032" cy="1600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 the comparatives to compare one object or group with another one.</a:t>
            </a:r>
          </a:p>
          <a:p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 is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Chivas.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Mexican food is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delicious </a:t>
            </a:r>
            <a:r>
              <a:rPr lang="en-US" sz="1400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American food.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 is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Ramon.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using comparatives is important to use “</a:t>
            </a:r>
            <a:r>
              <a:rPr lang="en-US" sz="1400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to indicate the object you compare to.</a:t>
            </a:r>
          </a:p>
        </p:txBody>
      </p:sp>
      <p:graphicFrame>
        <p:nvGraphicFramePr>
          <p:cNvPr id="6" name="Tabla 8">
            <a:extLst>
              <a:ext uri="{FF2B5EF4-FFF2-40B4-BE49-F238E27FC236}">
                <a16:creationId xmlns:a16="http://schemas.microsoft.com/office/drawing/2014/main" id="{0CB9B3B7-32A4-4421-DADA-11C95144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9735"/>
              </p:ext>
            </p:extLst>
          </p:nvPr>
        </p:nvGraphicFramePr>
        <p:xfrm>
          <a:off x="1180532" y="3352509"/>
          <a:ext cx="7305291" cy="2590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46339">
                  <a:extLst>
                    <a:ext uri="{9D8B030D-6E8A-4147-A177-3AD203B41FA5}">
                      <a16:colId xmlns:a16="http://schemas.microsoft.com/office/drawing/2014/main" val="2004501327"/>
                    </a:ext>
                  </a:extLst>
                </a:gridCol>
                <a:gridCol w="2948809">
                  <a:extLst>
                    <a:ext uri="{9D8B030D-6E8A-4147-A177-3AD203B41FA5}">
                      <a16:colId xmlns:a16="http://schemas.microsoft.com/office/drawing/2014/main" val="2943163985"/>
                    </a:ext>
                  </a:extLst>
                </a:gridCol>
                <a:gridCol w="2410143">
                  <a:extLst>
                    <a:ext uri="{9D8B030D-6E8A-4147-A177-3AD203B41FA5}">
                      <a16:colId xmlns:a16="http://schemas.microsoft.com/office/drawing/2014/main" val="3793896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96555"/>
                  </a:ext>
                </a:extLst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400" noProof="0" dirty="0"/>
                        <a:t>One syllable</a:t>
                      </a:r>
                    </a:p>
                  </a:txBody>
                  <a:tcPr anchor="ctr">
                    <a:solidFill>
                      <a:srgbClr val="2125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</a:t>
                      </a:r>
                      <a:r>
                        <a:rPr lang="en-US" sz="1400" b="1" noProof="0" dirty="0"/>
                        <a:t>-er </a:t>
                      </a:r>
                      <a:r>
                        <a:rPr lang="en-US" sz="1400" noProof="0" dirty="0"/>
                        <a:t>at the end of the adjective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Small – Small</a:t>
                      </a:r>
                      <a:r>
                        <a:rPr lang="en-US" sz="1400" b="1" noProof="0" dirty="0"/>
                        <a:t>er</a:t>
                      </a:r>
                    </a:p>
                    <a:p>
                      <a:r>
                        <a:rPr lang="en-US" sz="1400" noProof="0" dirty="0"/>
                        <a:t>Smart - Smart</a:t>
                      </a:r>
                      <a:r>
                        <a:rPr lang="en-US" sz="1400" b="1" noProof="0" dirty="0"/>
                        <a:t>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5255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If the adjective ends “Consonant + Vowel + Consonant”,, double last consonant and add </a:t>
                      </a:r>
                      <a:r>
                        <a:rPr lang="en-US" sz="1400" b="1" noProof="0" dirty="0"/>
                        <a:t>-er</a:t>
                      </a:r>
                      <a:r>
                        <a:rPr lang="en-US" sz="1400" noProof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Big – Big</a:t>
                      </a:r>
                      <a:r>
                        <a:rPr lang="en-US" sz="1400" b="1" noProof="0" dirty="0"/>
                        <a:t>ger</a:t>
                      </a:r>
                    </a:p>
                    <a:p>
                      <a:r>
                        <a:rPr lang="en-US" sz="1400" noProof="0" dirty="0"/>
                        <a:t>Hot – Hot</a:t>
                      </a:r>
                      <a:r>
                        <a:rPr lang="en-US" sz="1400" b="1" noProof="0" dirty="0"/>
                        <a:t>ter</a:t>
                      </a:r>
                    </a:p>
                    <a:p>
                      <a:r>
                        <a:rPr lang="en-US" sz="1400" noProof="0" dirty="0"/>
                        <a:t>Sad - Sad</a:t>
                      </a:r>
                      <a:r>
                        <a:rPr lang="en-US" sz="1400" b="1" noProof="0" dirty="0"/>
                        <a:t>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17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Ending 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Substitute “y” with “i”, add “-er”.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Happy – Happ</a:t>
                      </a:r>
                      <a:r>
                        <a:rPr lang="en-US" sz="1400" b="1" noProof="0" dirty="0"/>
                        <a:t>ier</a:t>
                      </a:r>
                    </a:p>
                    <a:p>
                      <a:r>
                        <a:rPr lang="en-US" sz="1400" b="0" noProof="0" dirty="0"/>
                        <a:t>Dry - Dr</a:t>
                      </a:r>
                      <a:r>
                        <a:rPr lang="en-US" sz="1400" b="1" noProof="0" dirty="0"/>
                        <a:t>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0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Two or more syllables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“more” before the adjective.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Beautiful – More beautiful</a:t>
                      </a:r>
                    </a:p>
                    <a:p>
                      <a:r>
                        <a:rPr lang="en-US" sz="1400" noProof="0" dirty="0"/>
                        <a:t>Intelligent – </a:t>
                      </a:r>
                      <a:r>
                        <a:rPr lang="en-US" sz="1400" b="1" noProof="0" dirty="0"/>
                        <a:t>More</a:t>
                      </a:r>
                      <a:r>
                        <a:rPr lang="en-US" sz="1400" noProof="0" dirty="0"/>
                        <a:t> intelligent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35851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CEBBD46C-4148-CA2B-4989-07629D32D695}"/>
              </a:ext>
            </a:extLst>
          </p:cNvPr>
          <p:cNvSpPr txBox="1"/>
          <p:nvPr/>
        </p:nvSpPr>
        <p:spPr>
          <a:xfrm>
            <a:off x="8837228" y="3847690"/>
            <a:ext cx="2379412" cy="16004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some </a:t>
            </a:r>
            <a:r>
              <a:rPr lang="en-US" sz="1400" i="1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adjectives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such as:</a:t>
            </a:r>
          </a:p>
          <a:p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-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- Worse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Old- Older/Elder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 – Farther/Further</a:t>
            </a:r>
          </a:p>
        </p:txBody>
      </p:sp>
    </p:spTree>
    <p:extLst>
      <p:ext uri="{BB962C8B-B14F-4D97-AF65-F5344CB8AC3E}">
        <p14:creationId xmlns:p14="http://schemas.microsoft.com/office/powerpoint/2010/main" val="211857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A2DB-1A6A-1020-BE5F-F67DA3B7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2386911" cy="594023"/>
          </a:xfrm>
        </p:spPr>
        <p:txBody>
          <a:bodyPr/>
          <a:lstStyle/>
          <a:p>
            <a:pPr algn="l"/>
            <a:r>
              <a:rPr lang="en-US" noProof="0" dirty="0"/>
              <a:t>Clothing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0A9E370-1CF1-7C38-ADA8-E5FB0508D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17" t="9241" r="3535" b="8647"/>
          <a:stretch/>
        </p:blipFill>
        <p:spPr>
          <a:xfrm>
            <a:off x="1751074" y="1541691"/>
            <a:ext cx="8703566" cy="49304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350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44F1A-1893-8B7A-B93B-01187CF8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05C2C-9C72-30EA-8B41-015F4992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026991" cy="594023"/>
          </a:xfrm>
        </p:spPr>
        <p:txBody>
          <a:bodyPr>
            <a:normAutofit fontScale="90000"/>
          </a:bodyPr>
          <a:lstStyle/>
          <a:p>
            <a:pPr algn="l"/>
            <a:r>
              <a:rPr lang="en-US" noProof="0" dirty="0"/>
              <a:t>Accessories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5BD165-F395-6CB7-B90F-823ABFB8D7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1" y="1595120"/>
            <a:ext cx="8797890" cy="495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414EED67-0BB6-15A0-EB19-B0E39E87D115}"/>
              </a:ext>
            </a:extLst>
          </p:cNvPr>
          <p:cNvGrpSpPr/>
          <p:nvPr/>
        </p:nvGrpSpPr>
        <p:grpSpPr>
          <a:xfrm>
            <a:off x="1830380" y="1595120"/>
            <a:ext cx="8764869" cy="655320"/>
            <a:chOff x="1830380" y="1595120"/>
            <a:chExt cx="8764869" cy="65532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253B947-D8C6-DF28-D80F-5E8F317C5E93}"/>
                </a:ext>
              </a:extLst>
            </p:cNvPr>
            <p:cNvSpPr/>
            <p:nvPr/>
          </p:nvSpPr>
          <p:spPr>
            <a:xfrm>
              <a:off x="2013261" y="2179320"/>
              <a:ext cx="4002729" cy="71120"/>
            </a:xfrm>
            <a:prstGeom prst="rect">
              <a:avLst/>
            </a:prstGeom>
            <a:solidFill>
              <a:srgbClr val="632523"/>
            </a:solidFill>
            <a:ln>
              <a:solidFill>
                <a:srgbClr val="6325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E018D08-A6CF-1CCA-5C97-83BAC33B163A}"/>
                </a:ext>
              </a:extLst>
            </p:cNvPr>
            <p:cNvSpPr/>
            <p:nvPr/>
          </p:nvSpPr>
          <p:spPr>
            <a:xfrm>
              <a:off x="1830380" y="1595120"/>
              <a:ext cx="8764869" cy="157480"/>
            </a:xfrm>
            <a:prstGeom prst="rect">
              <a:avLst/>
            </a:prstGeom>
            <a:solidFill>
              <a:srgbClr val="632523"/>
            </a:solidFill>
            <a:ln>
              <a:solidFill>
                <a:srgbClr val="63252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A43CE8C-3B4D-1165-BDBF-847D70246B68}"/>
              </a:ext>
            </a:extLst>
          </p:cNvPr>
          <p:cNvGrpSpPr/>
          <p:nvPr/>
        </p:nvGrpSpPr>
        <p:grpSpPr>
          <a:xfrm>
            <a:off x="1830381" y="1595120"/>
            <a:ext cx="1382211" cy="4854448"/>
            <a:chOff x="1830381" y="1595120"/>
            <a:chExt cx="1382211" cy="4854448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D66EF354-80FD-0815-4418-219E14455874}"/>
                </a:ext>
              </a:extLst>
            </p:cNvPr>
            <p:cNvGrpSpPr/>
            <p:nvPr/>
          </p:nvGrpSpPr>
          <p:grpSpPr>
            <a:xfrm>
              <a:off x="1830381" y="1595120"/>
              <a:ext cx="902659" cy="812800"/>
              <a:chOff x="1830381" y="1595120"/>
              <a:chExt cx="902659" cy="8128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53E6BE0-A37E-0CBA-1F57-C4A8D96AE3A7}"/>
                  </a:ext>
                </a:extLst>
              </p:cNvPr>
              <p:cNvSpPr/>
              <p:nvPr/>
            </p:nvSpPr>
            <p:spPr>
              <a:xfrm>
                <a:off x="1830381" y="2250440"/>
                <a:ext cx="836619" cy="1574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1E359CC2-5436-87AF-43D0-99716B41C394}"/>
                  </a:ext>
                </a:extLst>
              </p:cNvPr>
              <p:cNvSpPr/>
              <p:nvPr/>
            </p:nvSpPr>
            <p:spPr>
              <a:xfrm>
                <a:off x="1830381" y="1595120"/>
                <a:ext cx="902659" cy="655320"/>
              </a:xfrm>
              <a:prstGeom prst="rect">
                <a:avLst/>
              </a:prstGeom>
              <a:solidFill>
                <a:srgbClr val="632523"/>
              </a:solidFill>
              <a:ln>
                <a:solidFill>
                  <a:srgbClr val="63252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869FE21-D3DF-6045-DDF4-059F9DA9D77F}"/>
                </a:ext>
              </a:extLst>
            </p:cNvPr>
            <p:cNvSpPr/>
            <p:nvPr/>
          </p:nvSpPr>
          <p:spPr>
            <a:xfrm>
              <a:off x="1962912" y="5114544"/>
              <a:ext cx="1249680" cy="13350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05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0315-0375-4DB8-8DC7-96C50313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D5359-21EC-A81E-01F4-CF603640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484192" cy="654984"/>
          </a:xfrm>
        </p:spPr>
        <p:txBody>
          <a:bodyPr/>
          <a:lstStyle/>
          <a:p>
            <a:pPr algn="l"/>
            <a:r>
              <a:rPr lang="en-US" noProof="0" dirty="0"/>
              <a:t>Superlatives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953B2A-2FF9-7FAE-583B-4632CB06FAB2}"/>
              </a:ext>
            </a:extLst>
          </p:cNvPr>
          <p:cNvSpPr txBox="1"/>
          <p:nvPr/>
        </p:nvSpPr>
        <p:spPr>
          <a:xfrm>
            <a:off x="1180532" y="1490166"/>
            <a:ext cx="9515032" cy="1600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 the superlatives to indicate the #1 of a big group or many things.</a:t>
            </a:r>
          </a:p>
          <a:p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 is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soccer team in Mexico.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Mexican food is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delicious 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 is the </a:t>
            </a:r>
            <a:r>
              <a:rPr lang="en-US" sz="14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group.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using superlatives is important to use “</a:t>
            </a:r>
            <a:r>
              <a:rPr lang="en-US" sz="1400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before the adjective.</a:t>
            </a:r>
          </a:p>
        </p:txBody>
      </p:sp>
      <p:graphicFrame>
        <p:nvGraphicFramePr>
          <p:cNvPr id="6" name="Tabla 8">
            <a:extLst>
              <a:ext uri="{FF2B5EF4-FFF2-40B4-BE49-F238E27FC236}">
                <a16:creationId xmlns:a16="http://schemas.microsoft.com/office/drawing/2014/main" id="{9ABAB604-2E0F-C312-2213-23F5BC8A1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65347"/>
              </p:ext>
            </p:extLst>
          </p:nvPr>
        </p:nvGraphicFramePr>
        <p:xfrm>
          <a:off x="1180532" y="3429000"/>
          <a:ext cx="7902508" cy="2590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2904">
                  <a:extLst>
                    <a:ext uri="{9D8B030D-6E8A-4147-A177-3AD203B41FA5}">
                      <a16:colId xmlns:a16="http://schemas.microsoft.com/office/drawing/2014/main" val="2004501327"/>
                    </a:ext>
                  </a:extLst>
                </a:gridCol>
                <a:gridCol w="2946244">
                  <a:extLst>
                    <a:ext uri="{9D8B030D-6E8A-4147-A177-3AD203B41FA5}">
                      <a16:colId xmlns:a16="http://schemas.microsoft.com/office/drawing/2014/main" val="2943163985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3793896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896555"/>
                  </a:ext>
                </a:extLst>
              </a:tr>
              <a:tr h="289560">
                <a:tc rowSpan="2">
                  <a:txBody>
                    <a:bodyPr/>
                    <a:lstStyle/>
                    <a:p>
                      <a:r>
                        <a:rPr lang="en-US" sz="1400" noProof="0" dirty="0"/>
                        <a:t>One syllable</a:t>
                      </a:r>
                    </a:p>
                  </a:txBody>
                  <a:tcPr anchor="ctr">
                    <a:solidFill>
                      <a:srgbClr val="2125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</a:t>
                      </a:r>
                      <a:r>
                        <a:rPr lang="en-US" sz="1400" b="1" noProof="0" dirty="0"/>
                        <a:t>-est </a:t>
                      </a:r>
                      <a:r>
                        <a:rPr lang="en-US" sz="1400" noProof="0" dirty="0"/>
                        <a:t>at the end of the adjective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Small – The small</a:t>
                      </a:r>
                      <a:r>
                        <a:rPr lang="en-US" sz="1400" b="1" noProof="0" dirty="0"/>
                        <a:t>est</a:t>
                      </a:r>
                    </a:p>
                    <a:p>
                      <a:r>
                        <a:rPr lang="en-US" sz="1400" noProof="0" dirty="0"/>
                        <a:t>Smart – The smart</a:t>
                      </a:r>
                      <a:r>
                        <a:rPr lang="en-US" sz="1400" b="1" noProof="0" dirty="0"/>
                        <a:t>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5255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If the adjective ends “Consonant + Vowel + Consonant”,, double last consonant and add </a:t>
                      </a:r>
                      <a:r>
                        <a:rPr lang="en-US" sz="1400" b="1" noProof="0" dirty="0"/>
                        <a:t>-est</a:t>
                      </a:r>
                      <a:r>
                        <a:rPr lang="en-US" sz="1400" noProof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Big – The big</a:t>
                      </a:r>
                      <a:r>
                        <a:rPr lang="en-US" sz="1400" b="1" noProof="0" dirty="0"/>
                        <a:t>gest</a:t>
                      </a:r>
                    </a:p>
                    <a:p>
                      <a:r>
                        <a:rPr lang="en-US" sz="1400" noProof="0" dirty="0"/>
                        <a:t>Hot – The hot</a:t>
                      </a:r>
                      <a:r>
                        <a:rPr lang="en-US" sz="1400" b="1" noProof="0" dirty="0"/>
                        <a:t>test</a:t>
                      </a:r>
                    </a:p>
                    <a:p>
                      <a:r>
                        <a:rPr lang="en-US" sz="1400" noProof="0" dirty="0"/>
                        <a:t>Sad – The sad</a:t>
                      </a:r>
                      <a:r>
                        <a:rPr lang="en-US" sz="1400" b="1" noProof="0" dirty="0"/>
                        <a:t>dest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17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Ending 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Substitute “y” with “i”, add “</a:t>
                      </a:r>
                      <a:r>
                        <a:rPr lang="en-US" sz="1400" b="1" noProof="0" dirty="0"/>
                        <a:t>-est</a:t>
                      </a:r>
                      <a:r>
                        <a:rPr lang="en-US" sz="1400" noProof="0" dirty="0"/>
                        <a:t>”.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Happy – The happiest</a:t>
                      </a:r>
                      <a:endParaRPr lang="en-US" sz="1400" b="1" noProof="0" dirty="0"/>
                    </a:p>
                    <a:p>
                      <a:r>
                        <a:rPr lang="en-US" sz="1400" b="0" noProof="0" dirty="0"/>
                        <a:t>Dry – The dr</a:t>
                      </a:r>
                      <a:r>
                        <a:rPr lang="en-US" sz="1400" b="1" noProof="0" dirty="0"/>
                        <a:t>iest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0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Two or more syllables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Add “most” before the adjective.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Beautiful – The most </a:t>
                      </a:r>
                      <a:r>
                        <a:rPr lang="en-US" sz="1400" b="0" noProof="0" dirty="0"/>
                        <a:t>beautiful</a:t>
                      </a:r>
                    </a:p>
                    <a:p>
                      <a:r>
                        <a:rPr lang="en-US" sz="1400" noProof="0" dirty="0"/>
                        <a:t>Intelligent – </a:t>
                      </a:r>
                      <a:r>
                        <a:rPr lang="en-US" sz="1400" b="1" noProof="0" dirty="0"/>
                        <a:t>The most</a:t>
                      </a:r>
                      <a:r>
                        <a:rPr lang="en-US" sz="1400" noProof="0" dirty="0"/>
                        <a:t> intelligent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35851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84B90207-78F3-63AF-B64B-E3EEE642EF60}"/>
              </a:ext>
            </a:extLst>
          </p:cNvPr>
          <p:cNvSpPr txBox="1"/>
          <p:nvPr/>
        </p:nvSpPr>
        <p:spPr>
          <a:xfrm>
            <a:off x="9204960" y="3847690"/>
            <a:ext cx="2133600" cy="160043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some </a:t>
            </a:r>
            <a:r>
              <a:rPr lang="en-US" sz="1400" i="1" u="sng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adjectives</a:t>
            </a: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such as:</a:t>
            </a:r>
          </a:p>
          <a:p>
            <a:endParaRPr lang="en-US" sz="1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– The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– The worst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 – The farthest/furthest</a:t>
            </a:r>
          </a:p>
        </p:txBody>
      </p:sp>
    </p:spTree>
    <p:extLst>
      <p:ext uri="{BB962C8B-B14F-4D97-AF65-F5344CB8AC3E}">
        <p14:creationId xmlns:p14="http://schemas.microsoft.com/office/powerpoint/2010/main" val="103752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AD87E-5A14-B456-AA98-E90E1A8D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34664"/>
          </a:xfrm>
        </p:spPr>
        <p:txBody>
          <a:bodyPr/>
          <a:lstStyle/>
          <a:p>
            <a:pPr algn="l"/>
            <a:r>
              <a:rPr lang="en-US" noProof="0" dirty="0"/>
              <a:t>Describing people’s appearance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33F60E-55A4-A5D3-B66A-105103E24C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" t="9651" r="3912" b="7236"/>
          <a:stretch/>
        </p:blipFill>
        <p:spPr bwMode="auto">
          <a:xfrm>
            <a:off x="4145279" y="1442721"/>
            <a:ext cx="3901441" cy="50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E9042D-0631-CD2F-3332-226D17B8939F}"/>
              </a:ext>
            </a:extLst>
          </p:cNvPr>
          <p:cNvSpPr/>
          <p:nvPr/>
        </p:nvSpPr>
        <p:spPr>
          <a:xfrm>
            <a:off x="6709410" y="6301740"/>
            <a:ext cx="1337310" cy="22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559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87330-AF30-61CA-8100-128A4E38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5404432" cy="594024"/>
          </a:xfrm>
        </p:spPr>
        <p:txBody>
          <a:bodyPr/>
          <a:lstStyle/>
          <a:p>
            <a:r>
              <a:rPr lang="en-US" noProof="0" dirty="0"/>
              <a:t>Asking for an opinion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07F7616-D73D-9377-B34C-842AEFA34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502736"/>
              </p:ext>
            </p:extLst>
          </p:nvPr>
        </p:nvGraphicFramePr>
        <p:xfrm>
          <a:off x="1381760" y="2347278"/>
          <a:ext cx="910478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160">
                  <a:extLst>
                    <a:ext uri="{9D8B030D-6E8A-4147-A177-3AD203B41FA5}">
                      <a16:colId xmlns:a16="http://schemas.microsoft.com/office/drawing/2014/main" val="1600426661"/>
                    </a:ext>
                  </a:extLst>
                </a:gridCol>
                <a:gridCol w="3192009">
                  <a:extLst>
                    <a:ext uri="{9D8B030D-6E8A-4147-A177-3AD203B41FA5}">
                      <a16:colId xmlns:a16="http://schemas.microsoft.com/office/drawing/2014/main" val="1235259763"/>
                    </a:ext>
                  </a:extLst>
                </a:gridCol>
                <a:gridCol w="2854619">
                  <a:extLst>
                    <a:ext uri="{9D8B030D-6E8A-4147-A177-3AD203B41FA5}">
                      <a16:colId xmlns:a16="http://schemas.microsoft.com/office/drawing/2014/main" val="1408113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Asking for opinion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Giving a positive opinion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Giving a negative or neutral opinion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6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What do you think of ___?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It looks 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Don’t you think ____?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0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How do you feel about ___?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 prefer 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I’m not sure.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Do you think ____?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It’s Perfect!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 guess [Not sure]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7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That/This one is ______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Isn’t it _______?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76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08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F8B313-F141-7515-9D45-6E590392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699" y="808057"/>
            <a:ext cx="6860183" cy="563544"/>
          </a:xfrm>
        </p:spPr>
        <p:txBody>
          <a:bodyPr/>
          <a:lstStyle/>
          <a:p>
            <a:r>
              <a:rPr lang="en-US" noProof="0" dirty="0"/>
              <a:t>Unit 7 – Eat, drink, be happy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429527B-4E5D-A836-C220-A95FAFA91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929" y="2052638"/>
            <a:ext cx="7306139" cy="3997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760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DCCF5-45E5-D2C8-33C6-B3BD74BD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04184"/>
          </a:xfrm>
        </p:spPr>
        <p:txBody>
          <a:bodyPr/>
          <a:lstStyle/>
          <a:p>
            <a:pPr algn="l"/>
            <a:r>
              <a:rPr lang="en-US" noProof="0" dirty="0"/>
              <a:t>Adjectives to describe clothes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2D881-0822-ED67-310B-071E75A2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noProof="0" dirty="0"/>
              <a:t>Stylish</a:t>
            </a:r>
          </a:p>
          <a:p>
            <a:r>
              <a:rPr lang="en-US" noProof="0" dirty="0"/>
              <a:t>Fashionable</a:t>
            </a:r>
          </a:p>
          <a:p>
            <a:r>
              <a:rPr lang="en-US" noProof="0" dirty="0"/>
              <a:t>Comfortable</a:t>
            </a:r>
          </a:p>
          <a:p>
            <a:r>
              <a:rPr lang="en-US" noProof="0" dirty="0"/>
              <a:t>Versatile</a:t>
            </a:r>
          </a:p>
          <a:p>
            <a:r>
              <a:rPr lang="en-US" noProof="0" dirty="0"/>
              <a:t>Trendy</a:t>
            </a:r>
          </a:p>
          <a:p>
            <a:r>
              <a:rPr lang="en-US" noProof="0" dirty="0"/>
              <a:t>Durable</a:t>
            </a:r>
          </a:p>
          <a:p>
            <a:r>
              <a:rPr lang="en-US" noProof="0" dirty="0"/>
              <a:t>Elegant</a:t>
            </a:r>
          </a:p>
          <a:p>
            <a:r>
              <a:rPr lang="en-US" noProof="0" dirty="0"/>
              <a:t>Modest</a:t>
            </a:r>
          </a:p>
          <a:p>
            <a:r>
              <a:rPr lang="en-US" noProof="0" dirty="0"/>
              <a:t>Contemporary</a:t>
            </a:r>
          </a:p>
          <a:p>
            <a:r>
              <a:rPr lang="en-US" noProof="0" dirty="0"/>
              <a:t>High-quality</a:t>
            </a:r>
          </a:p>
          <a:p>
            <a:r>
              <a:rPr lang="en-US" noProof="0" dirty="0"/>
              <a:t>Colorful</a:t>
            </a:r>
          </a:p>
          <a:p>
            <a:r>
              <a:rPr lang="en-US" noProof="0" dirty="0"/>
              <a:t>Unique</a:t>
            </a:r>
          </a:p>
          <a:p>
            <a:pPr marL="6160" indent="0">
              <a:buNone/>
            </a:pPr>
            <a:r>
              <a:rPr lang="en-US" noProof="0" dirty="0"/>
              <a:t>*We use “go with” to indicate two things match up.</a:t>
            </a:r>
          </a:p>
        </p:txBody>
      </p:sp>
    </p:spTree>
    <p:extLst>
      <p:ext uri="{BB962C8B-B14F-4D97-AF65-F5344CB8AC3E}">
        <p14:creationId xmlns:p14="http://schemas.microsoft.com/office/powerpoint/2010/main" val="321049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4DC06-8EAF-4269-2B94-12D1CA88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2665042" cy="525444"/>
          </a:xfrm>
        </p:spPr>
        <p:txBody>
          <a:bodyPr>
            <a:normAutofit fontScale="90000"/>
          </a:bodyPr>
          <a:lstStyle/>
          <a:p>
            <a:pPr algn="l"/>
            <a:r>
              <a:rPr lang="en-US" noProof="0" dirty="0"/>
              <a:t>Advertising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4C9D4-9B00-764A-F705-C37B6D7DCE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6"/>
          <a:stretch/>
        </p:blipFill>
        <p:spPr bwMode="auto">
          <a:xfrm>
            <a:off x="2260203" y="1570057"/>
            <a:ext cx="7671594" cy="517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BD61F5-BC02-4E29-EED4-AFB5913A35D0}"/>
              </a:ext>
            </a:extLst>
          </p:cNvPr>
          <p:cNvSpPr/>
          <p:nvPr/>
        </p:nvSpPr>
        <p:spPr>
          <a:xfrm>
            <a:off x="2336800" y="6421120"/>
            <a:ext cx="303276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9C73B1-CD33-D91E-BCD6-50999ABDC23D}"/>
              </a:ext>
            </a:extLst>
          </p:cNvPr>
          <p:cNvSpPr/>
          <p:nvPr/>
        </p:nvSpPr>
        <p:spPr>
          <a:xfrm>
            <a:off x="8778240" y="6258560"/>
            <a:ext cx="1112520" cy="416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698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6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ctangle 6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Imagen 11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A07D89FB-99D8-FB64-71F4-A783B84C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0" y="1105026"/>
            <a:ext cx="3393004" cy="4647948"/>
          </a:xfrm>
          <a:prstGeom prst="rect">
            <a:avLst/>
          </a:prstGeom>
        </p:spPr>
      </p:pic>
      <p:sp>
        <p:nvSpPr>
          <p:cNvPr id="87" name="Rectangle 7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Imagen 7" descr="Imagen que contiene Dibujo de ingeniería&#10;&#10;El contenido generado por IA puede ser incorrecto.">
            <a:extLst>
              <a:ext uri="{FF2B5EF4-FFF2-40B4-BE49-F238E27FC236}">
                <a16:creationId xmlns:a16="http://schemas.microsoft.com/office/drawing/2014/main" id="{7F7A5280-B2D0-2661-51E0-CFF6598A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02" y="1120319"/>
            <a:ext cx="3394508" cy="4618376"/>
          </a:xfrm>
          <a:prstGeom prst="rect">
            <a:avLst/>
          </a:prstGeom>
        </p:spPr>
      </p:pic>
      <p:sp>
        <p:nvSpPr>
          <p:cNvPr id="88" name="Rectangle 7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Imagen 9" descr="Nombre de la empresa&#10;&#10;El contenido generado por IA puede ser incorrecto.">
            <a:extLst>
              <a:ext uri="{FF2B5EF4-FFF2-40B4-BE49-F238E27FC236}">
                <a16:creationId xmlns:a16="http://schemas.microsoft.com/office/drawing/2014/main" id="{DCCF6BCA-3601-962A-BBA8-CCA65659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67" y="1346479"/>
            <a:ext cx="3394508" cy="41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8116D91-ACCB-B8B6-224A-D54DF88320CA}"/>
              </a:ext>
            </a:extLst>
          </p:cNvPr>
          <p:cNvGrpSpPr/>
          <p:nvPr/>
        </p:nvGrpSpPr>
        <p:grpSpPr>
          <a:xfrm>
            <a:off x="1613209" y="2180669"/>
            <a:ext cx="8965581" cy="2297152"/>
            <a:chOff x="1278672" y="1734621"/>
            <a:chExt cx="8965581" cy="2297152"/>
          </a:xfrm>
        </p:grpSpPr>
        <p:pic>
          <p:nvPicPr>
            <p:cNvPr id="1026" name="Picture 2" descr="English Uncountable Noun List">
              <a:extLst>
                <a:ext uri="{FF2B5EF4-FFF2-40B4-BE49-F238E27FC236}">
                  <a16:creationId xmlns:a16="http://schemas.microsoft.com/office/drawing/2014/main" id="{D61DDD73-517C-9031-CA86-72C8B69DCE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" t="16360" r="51144" b="47070"/>
            <a:stretch>
              <a:fillRect/>
            </a:stretch>
          </p:blipFill>
          <p:spPr bwMode="auto">
            <a:xfrm>
              <a:off x="1278672" y="1734621"/>
              <a:ext cx="4393581" cy="22971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English Uncountable Noun List">
              <a:extLst>
                <a:ext uri="{FF2B5EF4-FFF2-40B4-BE49-F238E27FC236}">
                  <a16:creationId xmlns:a16="http://schemas.microsoft.com/office/drawing/2014/main" id="{DFA4CBB5-EE6E-3E1B-6FCA-37D099517F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3" t="53107" r="3054" b="10323"/>
            <a:stretch>
              <a:fillRect/>
            </a:stretch>
          </p:blipFill>
          <p:spPr bwMode="auto">
            <a:xfrm>
              <a:off x="5672253" y="1734621"/>
              <a:ext cx="4572000" cy="22971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ítulo 6">
            <a:extLst>
              <a:ext uri="{FF2B5EF4-FFF2-40B4-BE49-F238E27FC236}">
                <a16:creationId xmlns:a16="http://schemas.microsoft.com/office/drawing/2014/main" id="{53DC78E9-E234-4B54-ED3D-04CA9CAE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674" y="750062"/>
            <a:ext cx="3714326" cy="734747"/>
          </a:xfrm>
        </p:spPr>
        <p:txBody>
          <a:bodyPr>
            <a:normAutofit/>
          </a:bodyPr>
          <a:lstStyle/>
          <a:p>
            <a:r>
              <a:rPr lang="en-US" noProof="0" dirty="0"/>
              <a:t>Uncountable</a:t>
            </a:r>
          </a:p>
        </p:txBody>
      </p:sp>
    </p:spTree>
    <p:extLst>
      <p:ext uri="{BB962C8B-B14F-4D97-AF65-F5344CB8AC3E}">
        <p14:creationId xmlns:p14="http://schemas.microsoft.com/office/powerpoint/2010/main" val="33604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52C2C84-FD6F-6536-2119-8CC40786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581" y="805818"/>
            <a:ext cx="2856649" cy="734747"/>
          </a:xfrm>
        </p:spPr>
        <p:txBody>
          <a:bodyPr>
            <a:normAutofit/>
          </a:bodyPr>
          <a:lstStyle/>
          <a:p>
            <a:r>
              <a:rPr lang="en-US" noProof="0" dirty="0"/>
              <a:t>Quantifiers</a:t>
            </a:r>
          </a:p>
        </p:txBody>
      </p:sp>
      <p:graphicFrame>
        <p:nvGraphicFramePr>
          <p:cNvPr id="13" name="Tabela 4">
            <a:extLst>
              <a:ext uri="{FF2B5EF4-FFF2-40B4-BE49-F238E27FC236}">
                <a16:creationId xmlns:a16="http://schemas.microsoft.com/office/drawing/2014/main" id="{0F646979-EC77-5EFE-8DE5-A90AE19EA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45839"/>
              </p:ext>
            </p:extLst>
          </p:nvPr>
        </p:nvGraphicFramePr>
        <p:xfrm>
          <a:off x="1220311" y="1540565"/>
          <a:ext cx="9751377" cy="3165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1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1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5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noProof="0" dirty="0">
                          <a:solidFill>
                            <a:schemeClr val="tx1"/>
                          </a:solidFill>
                        </a:rPr>
                        <a:t>Nouns</a:t>
                      </a:r>
                      <a:endParaRPr lang="en-US" sz="1800" b="1" noProof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solidFill>
                            <a:schemeClr val="tx1"/>
                          </a:solidFill>
                        </a:rPr>
                        <a:t>Countable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Uncountable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5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</a:rPr>
                        <a:t>Quantity</a:t>
                      </a:r>
                      <a:endParaRPr lang="en-US" sz="1800" b="1" cap="none" spc="0" noProof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A lot of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A lot of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Big (Excessive)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 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Too much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79657"/>
                  </a:ext>
                </a:extLst>
              </a:tr>
              <a:tr h="332967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 specific plural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69829"/>
                  </a:ext>
                </a:extLst>
              </a:tr>
              <a:tr h="1962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few / Not 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little / Not much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/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472386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none" spc="0" noProof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Open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much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66162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D81C6B18-0FE1-1CE0-93B3-77ACA1A73045}"/>
              </a:ext>
            </a:extLst>
          </p:cNvPr>
          <p:cNvSpPr txBox="1"/>
          <p:nvPr/>
        </p:nvSpPr>
        <p:spPr>
          <a:xfrm>
            <a:off x="1322110" y="4851853"/>
            <a:ext cx="9461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latin typeface="Century Gothic" panose="020B0502020202020204" pitchFamily="34" charset="0"/>
              </a:rPr>
              <a:t>We use</a:t>
            </a:r>
            <a:r>
              <a:rPr lang="en-US" sz="1800" noProof="0" dirty="0">
                <a:solidFill>
                  <a:schemeClr val="accent1"/>
                </a:solidFill>
                <a:latin typeface="Century Gothic" panose="020B0502020202020204" pitchFamily="34" charset="0"/>
              </a:rPr>
              <a:t> any</a:t>
            </a:r>
            <a:r>
              <a:rPr lang="en-US" sz="1800" noProof="0" dirty="0">
                <a:latin typeface="Century Gothic" panose="020B0502020202020204" pitchFamily="34" charset="0"/>
              </a:rPr>
              <a:t> to talk about </a:t>
            </a:r>
            <a:r>
              <a:rPr lang="en-US" sz="1800" u="sng" noProof="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plural</a:t>
            </a:r>
            <a:r>
              <a:rPr lang="en-US" sz="1800" noProof="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countable nouns</a:t>
            </a:r>
            <a:r>
              <a:rPr lang="en-US" sz="1800" noProof="0" dirty="0">
                <a:latin typeface="Century Gothic" panose="020B0502020202020204" pitchFamily="34" charset="0"/>
              </a:rPr>
              <a:t> and </a:t>
            </a:r>
            <a:r>
              <a:rPr lang="en-US" sz="1800" noProof="0" dirty="0">
                <a:solidFill>
                  <a:schemeClr val="bg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uncountable nouns</a:t>
            </a:r>
            <a:r>
              <a:rPr lang="en-US" sz="1800" noProof="0" dirty="0">
                <a:latin typeface="Century Gothic" panose="020B0502020202020204" pitchFamily="34" charset="0"/>
              </a:rPr>
              <a:t> (</a:t>
            </a:r>
            <a:r>
              <a:rPr lang="en-US" sz="1800" noProof="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negative</a:t>
            </a:r>
            <a:r>
              <a:rPr lang="en-US" sz="1800" noProof="0" dirty="0">
                <a:latin typeface="Century Gothic" panose="020B0502020202020204" pitchFamily="34" charset="0"/>
              </a:rPr>
              <a:t> and </a:t>
            </a:r>
            <a:r>
              <a:rPr lang="en-US" sz="1800" noProof="0" dirty="0">
                <a:solidFill>
                  <a:schemeClr val="bg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interrogative</a:t>
            </a:r>
            <a:r>
              <a:rPr lang="en-US" sz="1800" noProof="0" dirty="0">
                <a:latin typeface="Century Gothic" panose="020B0502020202020204" pitchFamily="34" charset="0"/>
              </a:rPr>
              <a:t> forms)</a:t>
            </a:r>
          </a:p>
          <a:p>
            <a:endParaRPr lang="en-US" noProof="0" dirty="0">
              <a:latin typeface="Century Gothic" panose="020B0502020202020204" pitchFamily="34" charset="0"/>
            </a:endParaRPr>
          </a:p>
          <a:p>
            <a:r>
              <a:rPr lang="en-US" noProof="0" dirty="0">
                <a:latin typeface="Century Gothic" panose="020B0502020202020204" pitchFamily="34" charset="0"/>
              </a:rPr>
              <a:t>I don’t have </a:t>
            </a:r>
            <a:r>
              <a:rPr lang="en-US" b="1" noProof="0" dirty="0">
                <a:latin typeface="Century Gothic" panose="020B0502020202020204" pitchFamily="34" charset="0"/>
              </a:rPr>
              <a:t>any</a:t>
            </a:r>
            <a:r>
              <a:rPr lang="en-US" noProof="0" dirty="0">
                <a:latin typeface="Century Gothic" panose="020B0502020202020204" pitchFamily="34" charset="0"/>
              </a:rPr>
              <a:t> money. (Any= no)</a:t>
            </a:r>
          </a:p>
          <a:p>
            <a:endParaRPr lang="en-US" sz="1800" noProof="0" dirty="0">
              <a:latin typeface="Century Gothic" panose="020B0502020202020204" pitchFamily="34" charset="0"/>
            </a:endParaRPr>
          </a:p>
          <a:p>
            <a:r>
              <a:rPr lang="en-US" noProof="0" dirty="0">
                <a:latin typeface="Century Gothic" panose="020B0502020202020204" pitchFamily="34" charset="0"/>
              </a:rPr>
              <a:t>Do you have </a:t>
            </a:r>
            <a:r>
              <a:rPr lang="en-US" b="1" noProof="0" dirty="0">
                <a:latin typeface="Century Gothic" panose="020B0502020202020204" pitchFamily="34" charset="0"/>
              </a:rPr>
              <a:t>any</a:t>
            </a:r>
            <a:r>
              <a:rPr lang="en-US" noProof="0" dirty="0">
                <a:latin typeface="Century Gothic" panose="020B0502020202020204" pitchFamily="34" charset="0"/>
              </a:rPr>
              <a:t> money? (Any = I don’t know, that’s why I ask)</a:t>
            </a:r>
            <a:endParaRPr lang="en-US" sz="1800" noProof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5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09E7B40-0069-3454-91A8-3E396908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Food description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9E342BA-2614-BB88-CA96-6B907FF2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9285" y="1552493"/>
            <a:ext cx="3896467" cy="713818"/>
          </a:xfrm>
        </p:spPr>
        <p:txBody>
          <a:bodyPr/>
          <a:lstStyle/>
          <a:p>
            <a:r>
              <a:rPr lang="en-US" b="1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Food taste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30FF85F9-FDF5-D395-8682-22AE2BF9E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09284" y="2351527"/>
            <a:ext cx="3404771" cy="4189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52D0004-7B25-3F42-D04C-086E9794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634" y="1552493"/>
            <a:ext cx="3899798" cy="713818"/>
          </a:xfrm>
        </p:spPr>
        <p:txBody>
          <a:bodyPr/>
          <a:lstStyle/>
          <a:p>
            <a:r>
              <a:rPr lang="en-US" b="1" noProof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Food textures</a:t>
            </a:r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B11FA04F-9411-B285-34E7-287C351BC1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41589" y="2351528"/>
            <a:ext cx="3628148" cy="418920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844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F6098-0E3C-587D-A64F-306D2FED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Ways of cooking</a:t>
            </a:r>
          </a:p>
        </p:txBody>
      </p:sp>
      <p:pic>
        <p:nvPicPr>
          <p:cNvPr id="2050" name="Picture 2" descr="Ways of cooking">
            <a:extLst>
              <a:ext uri="{FF2B5EF4-FFF2-40B4-BE49-F238E27FC236}">
                <a16:creationId xmlns:a16="http://schemas.microsoft.com/office/drawing/2014/main" id="{AC2BFEFE-3DC0-53DE-7BA4-3024464948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48" y="1484722"/>
            <a:ext cx="5241303" cy="5241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id="{05B71548-6A59-59B8-8A9E-ACF7C17159DF}"/>
              </a:ext>
            </a:extLst>
          </p:cNvPr>
          <p:cNvSpPr/>
          <p:nvPr/>
        </p:nvSpPr>
        <p:spPr>
          <a:xfrm>
            <a:off x="3723588" y="6334812"/>
            <a:ext cx="2677212" cy="280665"/>
          </a:xfrm>
          <a:custGeom>
            <a:avLst/>
            <a:gdLst>
              <a:gd name="connsiteX0" fmla="*/ 0 w 2677212"/>
              <a:gd name="connsiteY0" fmla="*/ 0 h 565609"/>
              <a:gd name="connsiteX1" fmla="*/ 2677212 w 2677212"/>
              <a:gd name="connsiteY1" fmla="*/ 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  <a:gd name="connsiteX0" fmla="*/ 0 w 2677212"/>
              <a:gd name="connsiteY0" fmla="*/ 0 h 565609"/>
              <a:gd name="connsiteX1" fmla="*/ 2308912 w 2677212"/>
              <a:gd name="connsiteY1" fmla="*/ 508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  <a:gd name="connsiteX0" fmla="*/ 0 w 2677212"/>
              <a:gd name="connsiteY0" fmla="*/ 0 h 565609"/>
              <a:gd name="connsiteX1" fmla="*/ 2308912 w 2677212"/>
              <a:gd name="connsiteY1" fmla="*/ 508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  <a:gd name="connsiteX0" fmla="*/ 0 w 2677212"/>
              <a:gd name="connsiteY0" fmla="*/ 0 h 565609"/>
              <a:gd name="connsiteX1" fmla="*/ 2308912 w 2677212"/>
              <a:gd name="connsiteY1" fmla="*/ 508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  <a:gd name="connsiteX0" fmla="*/ 0 w 2677212"/>
              <a:gd name="connsiteY0" fmla="*/ 0 h 565609"/>
              <a:gd name="connsiteX1" fmla="*/ 2308912 w 2677212"/>
              <a:gd name="connsiteY1" fmla="*/ 508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  <a:gd name="connsiteX0" fmla="*/ 0 w 2677212"/>
              <a:gd name="connsiteY0" fmla="*/ 0 h 565609"/>
              <a:gd name="connsiteX1" fmla="*/ 2308912 w 2677212"/>
              <a:gd name="connsiteY1" fmla="*/ 5080 h 565609"/>
              <a:gd name="connsiteX2" fmla="*/ 2677212 w 2677212"/>
              <a:gd name="connsiteY2" fmla="*/ 565609 h 565609"/>
              <a:gd name="connsiteX3" fmla="*/ 0 w 2677212"/>
              <a:gd name="connsiteY3" fmla="*/ 565609 h 565609"/>
              <a:gd name="connsiteX4" fmla="*/ 0 w 2677212"/>
              <a:gd name="connsiteY4" fmla="*/ 0 h 56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7212" h="565609">
                <a:moveTo>
                  <a:pt x="0" y="0"/>
                </a:moveTo>
                <a:lnTo>
                  <a:pt x="2308912" y="5080"/>
                </a:lnTo>
                <a:cubicBezTo>
                  <a:pt x="2518039" y="156363"/>
                  <a:pt x="2643345" y="249226"/>
                  <a:pt x="2677212" y="565609"/>
                </a:cubicBezTo>
                <a:lnTo>
                  <a:pt x="0" y="56560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175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D52FC0-2BE8-8F2C-9B0C-629D3D3A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Verb patterns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015A8B-00C9-7E5C-E80D-5A39A76B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985" y="2170356"/>
            <a:ext cx="4743558" cy="440417"/>
          </a:xfrm>
        </p:spPr>
        <p:txBody>
          <a:bodyPr/>
          <a:lstStyle/>
          <a:p>
            <a:r>
              <a:rPr lang="en-US" b="1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Continue with to + infinitive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6194B8C-A228-DE94-0BB8-70B44A256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3280" y="2170356"/>
            <a:ext cx="4747613" cy="440417"/>
          </a:xfrm>
        </p:spPr>
        <p:txBody>
          <a:bodyPr/>
          <a:lstStyle/>
          <a:p>
            <a:r>
              <a:rPr lang="en-US" b="1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Continue with -ing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7174BD-88B4-8AC0-2832-5AC864B282EB}"/>
              </a:ext>
            </a:extLst>
          </p:cNvPr>
          <p:cNvSpPr txBox="1"/>
          <p:nvPr/>
        </p:nvSpPr>
        <p:spPr>
          <a:xfrm>
            <a:off x="1074656" y="1514834"/>
            <a:ext cx="975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noProof="0" dirty="0">
                <a:effectLst/>
                <a:latin typeface="Arial" panose="020B0604020202020204" pitchFamily="34" charset="0"/>
              </a:rPr>
              <a:t>In English, if you want to follow a verb with another action, you must use a gerund or infinitive.</a:t>
            </a:r>
            <a:endParaRPr lang="en-US" noProof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8467AE7-15F4-004F-8248-75EB3100A61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337985" y="3050851"/>
            <a:ext cx="4239622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Agree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agreed to help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Decide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They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decided to leave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Hope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hopes to find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new job.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 to visit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Paris next summer.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Promise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promised to call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 later.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Refuse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refused to apologize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 to drive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I was 18.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Want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They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want to buy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new house.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to finish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my homework.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Would like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would like to join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us.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11D4662-C0AE-E7E4-93A3-B65E78776EFD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403280" y="3050851"/>
            <a:ext cx="4956019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Enjoy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enjoy reading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Finish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finished writing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his report.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avoids eating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fast food.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moving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another 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Mind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Do you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mind helping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keeps talking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the lesson.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suggested going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the beach.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Admit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admitted stealing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money.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Deny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She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denied knowing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 seeing</a:t>
            </a:r>
            <a:r>
              <a:rPr kumimoji="0" lang="en-US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my old friends. </a:t>
            </a:r>
          </a:p>
        </p:txBody>
      </p:sp>
    </p:spTree>
    <p:extLst>
      <p:ext uri="{BB962C8B-B14F-4D97-AF65-F5344CB8AC3E}">
        <p14:creationId xmlns:p14="http://schemas.microsoft.com/office/powerpoint/2010/main" val="875385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crosu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3607</TotalTime>
  <Words>1430</Words>
  <Application>Microsoft Office PowerPoint</Application>
  <PresentationFormat>Panorámica</PresentationFormat>
  <Paragraphs>284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Century Gothic</vt:lpstr>
      <vt:lpstr>MS Shell Dlg 2</vt:lpstr>
      <vt:lpstr>Wingdings</vt:lpstr>
      <vt:lpstr>Wingdings 3</vt:lpstr>
      <vt:lpstr>Madison</vt:lpstr>
      <vt:lpstr>Foundations 4</vt:lpstr>
      <vt:lpstr>Evaluation Criteria</vt:lpstr>
      <vt:lpstr>Unit 7 – Eat, drink, be happy</vt:lpstr>
      <vt:lpstr>Presentación de PowerPoint</vt:lpstr>
      <vt:lpstr>Uncountable</vt:lpstr>
      <vt:lpstr>Quantifiers</vt:lpstr>
      <vt:lpstr>Food description</vt:lpstr>
      <vt:lpstr>Ways of cooking</vt:lpstr>
      <vt:lpstr>Verb patterns</vt:lpstr>
      <vt:lpstr>Ordering food in a restaurant</vt:lpstr>
      <vt:lpstr>How to Express Your Opinion in English</vt:lpstr>
      <vt:lpstr>Unit 8 – Trips</vt:lpstr>
      <vt:lpstr>Traveling</vt:lpstr>
      <vt:lpstr>Zero conditional</vt:lpstr>
      <vt:lpstr>When vs If</vt:lpstr>
      <vt:lpstr>Transport collocations</vt:lpstr>
      <vt:lpstr>Transport</vt:lpstr>
      <vt:lpstr>Giving reason using to and for</vt:lpstr>
      <vt:lpstr>Advice and suggestions.</vt:lpstr>
      <vt:lpstr>Sights in a city</vt:lpstr>
      <vt:lpstr>Things that happen when traveling abroad</vt:lpstr>
      <vt:lpstr>Express agreement</vt:lpstr>
      <vt:lpstr>Unit 9 – Looking good</vt:lpstr>
      <vt:lpstr>Comparatives</vt:lpstr>
      <vt:lpstr>Clothing</vt:lpstr>
      <vt:lpstr>Accessories</vt:lpstr>
      <vt:lpstr>Superlatives</vt:lpstr>
      <vt:lpstr>Describing people’s appearance</vt:lpstr>
      <vt:lpstr>Asking for an opinion</vt:lpstr>
      <vt:lpstr>Adjectives to describe clothes</vt:lpstr>
      <vt:lpstr>Advertising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 Cabrera Martinez</dc:creator>
  <cp:lastModifiedBy>Joan Manuel Cabrera Martinez</cp:lastModifiedBy>
  <cp:revision>1</cp:revision>
  <dcterms:created xsi:type="dcterms:W3CDTF">2025-03-02T21:09:29Z</dcterms:created>
  <dcterms:modified xsi:type="dcterms:W3CDTF">2026-02-26T17:20:10Z</dcterms:modified>
</cp:coreProperties>
</file>